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2" r:id="rId2"/>
    <p:sldId id="263" r:id="rId3"/>
    <p:sldId id="264" r:id="rId4"/>
    <p:sldId id="265" r:id="rId5"/>
    <p:sldId id="266" r:id="rId6"/>
    <p:sldId id="273" r:id="rId7"/>
    <p:sldId id="279" r:id="rId8"/>
    <p:sldId id="275" r:id="rId9"/>
    <p:sldId id="276" r:id="rId10"/>
    <p:sldId id="277" r:id="rId11"/>
    <p:sldId id="28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9" autoAdjust="0"/>
    <p:restoredTop sz="98720" autoAdjust="0"/>
  </p:normalViewPr>
  <p:slideViewPr>
    <p:cSldViewPr>
      <p:cViewPr varScale="1">
        <p:scale>
          <a:sx n="63" d="100"/>
          <a:sy n="63" d="100"/>
        </p:scale>
        <p:origin x="-108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A3BAA-BEBD-43BC-A7F8-DA4FCB5F5B90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F2488-325C-42E5-9B07-CBD19A59E7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6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8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0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2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0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65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7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6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18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6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5ADB3-2238-403D-9537-C58414720545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7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5ADB3-2238-403D-9537-C58414720545}" type="datetimeFigureOut">
              <a:rPr lang="en-US" smtClean="0"/>
              <a:pPr/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3FE86-7356-4BD9-ACB0-FEC1D40410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1C9FA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8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Gill Sans"/>
          <a:ea typeface="+mj-ea"/>
          <a:cs typeface="Gill San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23923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Neurological Disorders</a:t>
            </a:r>
            <a:br>
              <a:rPr lang="en-US" dirty="0" smtClean="0"/>
            </a:br>
            <a:r>
              <a:rPr lang="en-US" dirty="0" smtClean="0"/>
              <a:t>Lesson 5.2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14478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Gill Sans"/>
                <a:cs typeface="Gill Sans"/>
              </a:rPr>
              <a:t>How do drugs alter synaptic transmission?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9" t="2830" r="2805" b="2911"/>
          <a:stretch/>
        </p:blipFill>
        <p:spPr bwMode="auto">
          <a:xfrm>
            <a:off x="76200" y="2743200"/>
            <a:ext cx="4518264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18"/>
          <p:cNvGrpSpPr/>
          <p:nvPr/>
        </p:nvGrpSpPr>
        <p:grpSpPr>
          <a:xfrm>
            <a:off x="4953000" y="3657600"/>
            <a:ext cx="3809999" cy="1600200"/>
            <a:chOff x="54430" y="2029900"/>
            <a:chExt cx="9024257" cy="437090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2" t="2185" r="1127"/>
            <a:stretch/>
          </p:blipFill>
          <p:spPr bwMode="auto">
            <a:xfrm>
              <a:off x="54430" y="2077796"/>
              <a:ext cx="9024257" cy="43230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54430" y="2029900"/>
              <a:ext cx="402770" cy="332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029443" y="2077796"/>
              <a:ext cx="2016586" cy="10464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105400" y="3256746"/>
            <a:ext cx="14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Human Brain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195543" y="3258312"/>
            <a:ext cx="1034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Rat Brain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-76200" y="1747654"/>
            <a:ext cx="3612607" cy="4620846"/>
          </a:xfrm>
          <a:custGeom>
            <a:avLst/>
            <a:gdLst>
              <a:gd name="connsiteX0" fmla="*/ 11430 w 3897791"/>
              <a:gd name="connsiteY0" fmla="*/ 1257300 h 3920490"/>
              <a:gd name="connsiteX1" fmla="*/ 1611630 w 3897791"/>
              <a:gd name="connsiteY1" fmla="*/ 1280160 h 3920490"/>
              <a:gd name="connsiteX2" fmla="*/ 1611630 w 3897791"/>
              <a:gd name="connsiteY2" fmla="*/ 1280160 h 3920490"/>
              <a:gd name="connsiteX3" fmla="*/ 1645920 w 3897791"/>
              <a:gd name="connsiteY3" fmla="*/ 1188720 h 3920490"/>
              <a:gd name="connsiteX4" fmla="*/ 1668780 w 3897791"/>
              <a:gd name="connsiteY4" fmla="*/ 1154430 h 3920490"/>
              <a:gd name="connsiteX5" fmla="*/ 1691640 w 3897791"/>
              <a:gd name="connsiteY5" fmla="*/ 1085850 h 3920490"/>
              <a:gd name="connsiteX6" fmla="*/ 1725930 w 3897791"/>
              <a:gd name="connsiteY6" fmla="*/ 1017270 h 3920490"/>
              <a:gd name="connsiteX7" fmla="*/ 1748790 w 3897791"/>
              <a:gd name="connsiteY7" fmla="*/ 982980 h 3920490"/>
              <a:gd name="connsiteX8" fmla="*/ 1771650 w 3897791"/>
              <a:gd name="connsiteY8" fmla="*/ 914400 h 3920490"/>
              <a:gd name="connsiteX9" fmla="*/ 1828800 w 3897791"/>
              <a:gd name="connsiteY9" fmla="*/ 845820 h 3920490"/>
              <a:gd name="connsiteX10" fmla="*/ 1908810 w 3897791"/>
              <a:gd name="connsiteY10" fmla="*/ 754380 h 3920490"/>
              <a:gd name="connsiteX11" fmla="*/ 1954530 w 3897791"/>
              <a:gd name="connsiteY11" fmla="*/ 685800 h 3920490"/>
              <a:gd name="connsiteX12" fmla="*/ 2000250 w 3897791"/>
              <a:gd name="connsiteY12" fmla="*/ 628650 h 3920490"/>
              <a:gd name="connsiteX13" fmla="*/ 2057400 w 3897791"/>
              <a:gd name="connsiteY13" fmla="*/ 571500 h 3920490"/>
              <a:gd name="connsiteX14" fmla="*/ 2080260 w 3897791"/>
              <a:gd name="connsiteY14" fmla="*/ 537210 h 3920490"/>
              <a:gd name="connsiteX15" fmla="*/ 2114550 w 3897791"/>
              <a:gd name="connsiteY15" fmla="*/ 525780 h 3920490"/>
              <a:gd name="connsiteX16" fmla="*/ 2148840 w 3897791"/>
              <a:gd name="connsiteY16" fmla="*/ 502920 h 3920490"/>
              <a:gd name="connsiteX17" fmla="*/ 2171700 w 3897791"/>
              <a:gd name="connsiteY17" fmla="*/ 468630 h 3920490"/>
              <a:gd name="connsiteX18" fmla="*/ 2205990 w 3897791"/>
              <a:gd name="connsiteY18" fmla="*/ 445770 h 3920490"/>
              <a:gd name="connsiteX19" fmla="*/ 2217420 w 3897791"/>
              <a:gd name="connsiteY19" fmla="*/ 411480 h 3920490"/>
              <a:gd name="connsiteX20" fmla="*/ 2263140 w 3897791"/>
              <a:gd name="connsiteY20" fmla="*/ 342900 h 3920490"/>
              <a:gd name="connsiteX21" fmla="*/ 2286000 w 3897791"/>
              <a:gd name="connsiteY21" fmla="*/ 308610 h 3920490"/>
              <a:gd name="connsiteX22" fmla="*/ 2354580 w 3897791"/>
              <a:gd name="connsiteY22" fmla="*/ 262890 h 3920490"/>
              <a:gd name="connsiteX23" fmla="*/ 2366010 w 3897791"/>
              <a:gd name="connsiteY23" fmla="*/ 228600 h 3920490"/>
              <a:gd name="connsiteX24" fmla="*/ 2434590 w 3897791"/>
              <a:gd name="connsiteY24" fmla="*/ 182880 h 3920490"/>
              <a:gd name="connsiteX25" fmla="*/ 2457450 w 3897791"/>
              <a:gd name="connsiteY25" fmla="*/ 148590 h 3920490"/>
              <a:gd name="connsiteX26" fmla="*/ 2491740 w 3897791"/>
              <a:gd name="connsiteY26" fmla="*/ 137160 h 3920490"/>
              <a:gd name="connsiteX27" fmla="*/ 2526030 w 3897791"/>
              <a:gd name="connsiteY27" fmla="*/ 114300 h 3920490"/>
              <a:gd name="connsiteX28" fmla="*/ 2560320 w 3897791"/>
              <a:gd name="connsiteY28" fmla="*/ 102870 h 3920490"/>
              <a:gd name="connsiteX29" fmla="*/ 2697480 w 3897791"/>
              <a:gd name="connsiteY29" fmla="*/ 34290 h 3920490"/>
              <a:gd name="connsiteX30" fmla="*/ 3006090 w 3897791"/>
              <a:gd name="connsiteY30" fmla="*/ 11430 h 3920490"/>
              <a:gd name="connsiteX31" fmla="*/ 3108960 w 3897791"/>
              <a:gd name="connsiteY31" fmla="*/ 0 h 3920490"/>
              <a:gd name="connsiteX32" fmla="*/ 3577590 w 3897791"/>
              <a:gd name="connsiteY32" fmla="*/ 11430 h 3920490"/>
              <a:gd name="connsiteX33" fmla="*/ 3611880 w 3897791"/>
              <a:gd name="connsiteY33" fmla="*/ 34290 h 3920490"/>
              <a:gd name="connsiteX34" fmla="*/ 3714750 w 3897791"/>
              <a:gd name="connsiteY34" fmla="*/ 68580 h 3920490"/>
              <a:gd name="connsiteX35" fmla="*/ 3749040 w 3897791"/>
              <a:gd name="connsiteY35" fmla="*/ 80010 h 3920490"/>
              <a:gd name="connsiteX36" fmla="*/ 3783330 w 3897791"/>
              <a:gd name="connsiteY36" fmla="*/ 91440 h 3920490"/>
              <a:gd name="connsiteX37" fmla="*/ 3806190 w 3897791"/>
              <a:gd name="connsiteY37" fmla="*/ 125730 h 3920490"/>
              <a:gd name="connsiteX38" fmla="*/ 3840480 w 3897791"/>
              <a:gd name="connsiteY38" fmla="*/ 148590 h 3920490"/>
              <a:gd name="connsiteX39" fmla="*/ 3863340 w 3897791"/>
              <a:gd name="connsiteY39" fmla="*/ 228600 h 3920490"/>
              <a:gd name="connsiteX40" fmla="*/ 3886200 w 3897791"/>
              <a:gd name="connsiteY40" fmla="*/ 297180 h 3920490"/>
              <a:gd name="connsiteX41" fmla="*/ 3897630 w 3897791"/>
              <a:gd name="connsiteY41" fmla="*/ 502920 h 3920490"/>
              <a:gd name="connsiteX42" fmla="*/ 3897630 w 3897791"/>
              <a:gd name="connsiteY42" fmla="*/ 3451860 h 3920490"/>
              <a:gd name="connsiteX43" fmla="*/ 3863340 w 3897791"/>
              <a:gd name="connsiteY43" fmla="*/ 3543300 h 3920490"/>
              <a:gd name="connsiteX44" fmla="*/ 3851910 w 3897791"/>
              <a:gd name="connsiteY44" fmla="*/ 3577590 h 3920490"/>
              <a:gd name="connsiteX45" fmla="*/ 3817620 w 3897791"/>
              <a:gd name="connsiteY45" fmla="*/ 3611880 h 3920490"/>
              <a:gd name="connsiteX46" fmla="*/ 3806190 w 3897791"/>
              <a:gd name="connsiteY46" fmla="*/ 3646170 h 3920490"/>
              <a:gd name="connsiteX47" fmla="*/ 3760470 w 3897791"/>
              <a:gd name="connsiteY47" fmla="*/ 3714750 h 3920490"/>
              <a:gd name="connsiteX48" fmla="*/ 3737610 w 3897791"/>
              <a:gd name="connsiteY48" fmla="*/ 3783330 h 3920490"/>
              <a:gd name="connsiteX49" fmla="*/ 3669030 w 3897791"/>
              <a:gd name="connsiteY49" fmla="*/ 3817620 h 3920490"/>
              <a:gd name="connsiteX50" fmla="*/ 3600450 w 3897791"/>
              <a:gd name="connsiteY50" fmla="*/ 3840480 h 3920490"/>
              <a:gd name="connsiteX51" fmla="*/ 3577590 w 3897791"/>
              <a:gd name="connsiteY51" fmla="*/ 3874770 h 3920490"/>
              <a:gd name="connsiteX52" fmla="*/ 3509010 w 3897791"/>
              <a:gd name="connsiteY52" fmla="*/ 3897630 h 3920490"/>
              <a:gd name="connsiteX53" fmla="*/ 3063240 w 3897791"/>
              <a:gd name="connsiteY53" fmla="*/ 3920490 h 3920490"/>
              <a:gd name="connsiteX54" fmla="*/ 2663190 w 3897791"/>
              <a:gd name="connsiteY54" fmla="*/ 3909060 h 3920490"/>
              <a:gd name="connsiteX55" fmla="*/ 2594610 w 3897791"/>
              <a:gd name="connsiteY55" fmla="*/ 3886200 h 3920490"/>
              <a:gd name="connsiteX56" fmla="*/ 2560320 w 3897791"/>
              <a:gd name="connsiteY56" fmla="*/ 3874770 h 3920490"/>
              <a:gd name="connsiteX57" fmla="*/ 2526030 w 3897791"/>
              <a:gd name="connsiteY57" fmla="*/ 3863340 h 3920490"/>
              <a:gd name="connsiteX58" fmla="*/ 2491740 w 3897791"/>
              <a:gd name="connsiteY58" fmla="*/ 3840480 h 3920490"/>
              <a:gd name="connsiteX59" fmla="*/ 2457450 w 3897791"/>
              <a:gd name="connsiteY59" fmla="*/ 3806190 h 3920490"/>
              <a:gd name="connsiteX60" fmla="*/ 2434590 w 3897791"/>
              <a:gd name="connsiteY60" fmla="*/ 3771900 h 3920490"/>
              <a:gd name="connsiteX61" fmla="*/ 2400300 w 3897791"/>
              <a:gd name="connsiteY61" fmla="*/ 3760470 h 3920490"/>
              <a:gd name="connsiteX62" fmla="*/ 2388870 w 3897791"/>
              <a:gd name="connsiteY62" fmla="*/ 3726180 h 3920490"/>
              <a:gd name="connsiteX63" fmla="*/ 2320290 w 3897791"/>
              <a:gd name="connsiteY63" fmla="*/ 3680460 h 3920490"/>
              <a:gd name="connsiteX64" fmla="*/ 2286000 w 3897791"/>
              <a:gd name="connsiteY64" fmla="*/ 3611880 h 3920490"/>
              <a:gd name="connsiteX65" fmla="*/ 2251710 w 3897791"/>
              <a:gd name="connsiteY65" fmla="*/ 3600450 h 3920490"/>
              <a:gd name="connsiteX66" fmla="*/ 2205990 w 3897791"/>
              <a:gd name="connsiteY66" fmla="*/ 3543300 h 3920490"/>
              <a:gd name="connsiteX67" fmla="*/ 2160270 w 3897791"/>
              <a:gd name="connsiteY67" fmla="*/ 3497580 h 3920490"/>
              <a:gd name="connsiteX68" fmla="*/ 2148840 w 3897791"/>
              <a:gd name="connsiteY68" fmla="*/ 3463290 h 3920490"/>
              <a:gd name="connsiteX69" fmla="*/ 2114550 w 3897791"/>
              <a:gd name="connsiteY69" fmla="*/ 3440430 h 3920490"/>
              <a:gd name="connsiteX70" fmla="*/ 2080260 w 3897791"/>
              <a:gd name="connsiteY70" fmla="*/ 3406140 h 3920490"/>
              <a:gd name="connsiteX71" fmla="*/ 2034540 w 3897791"/>
              <a:gd name="connsiteY71" fmla="*/ 3337560 h 3920490"/>
              <a:gd name="connsiteX72" fmla="*/ 2000250 w 3897791"/>
              <a:gd name="connsiteY72" fmla="*/ 3303270 h 3920490"/>
              <a:gd name="connsiteX73" fmla="*/ 1954530 w 3897791"/>
              <a:gd name="connsiteY73" fmla="*/ 3200400 h 3920490"/>
              <a:gd name="connsiteX74" fmla="*/ 1943100 w 3897791"/>
              <a:gd name="connsiteY74" fmla="*/ 3166110 h 3920490"/>
              <a:gd name="connsiteX75" fmla="*/ 1908810 w 3897791"/>
              <a:gd name="connsiteY75" fmla="*/ 3097530 h 3920490"/>
              <a:gd name="connsiteX76" fmla="*/ 1897380 w 3897791"/>
              <a:gd name="connsiteY76" fmla="*/ 3063240 h 3920490"/>
              <a:gd name="connsiteX77" fmla="*/ 1851660 w 3897791"/>
              <a:gd name="connsiteY77" fmla="*/ 2994660 h 3920490"/>
              <a:gd name="connsiteX78" fmla="*/ 1805940 w 3897791"/>
              <a:gd name="connsiteY78" fmla="*/ 2937510 h 3920490"/>
              <a:gd name="connsiteX79" fmla="*/ 1760220 w 3897791"/>
              <a:gd name="connsiteY79" fmla="*/ 2834640 h 3920490"/>
              <a:gd name="connsiteX80" fmla="*/ 1748790 w 3897791"/>
              <a:gd name="connsiteY80" fmla="*/ 2800350 h 3920490"/>
              <a:gd name="connsiteX81" fmla="*/ 1725930 w 3897791"/>
              <a:gd name="connsiteY81" fmla="*/ 2766060 h 3920490"/>
              <a:gd name="connsiteX82" fmla="*/ 1714500 w 3897791"/>
              <a:gd name="connsiteY82" fmla="*/ 2731770 h 3920490"/>
              <a:gd name="connsiteX83" fmla="*/ 1668780 w 3897791"/>
              <a:gd name="connsiteY83" fmla="*/ 2663190 h 3920490"/>
              <a:gd name="connsiteX84" fmla="*/ 1645920 w 3897791"/>
              <a:gd name="connsiteY84" fmla="*/ 2617470 h 3920490"/>
              <a:gd name="connsiteX85" fmla="*/ 0 w 3897791"/>
              <a:gd name="connsiteY85" fmla="*/ 2617470 h 3920490"/>
              <a:gd name="connsiteX86" fmla="*/ 11430 w 3897791"/>
              <a:gd name="connsiteY86" fmla="*/ 1257300 h 392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3897791" h="3920490">
                <a:moveTo>
                  <a:pt x="11430" y="1257300"/>
                </a:moveTo>
                <a:lnTo>
                  <a:pt x="1611630" y="1280160"/>
                </a:lnTo>
                <a:lnTo>
                  <a:pt x="1611630" y="1280160"/>
                </a:lnTo>
                <a:cubicBezTo>
                  <a:pt x="1623060" y="1249680"/>
                  <a:pt x="1632450" y="1218355"/>
                  <a:pt x="1645920" y="1188720"/>
                </a:cubicBezTo>
                <a:cubicBezTo>
                  <a:pt x="1651604" y="1176214"/>
                  <a:pt x="1663201" y="1166983"/>
                  <a:pt x="1668780" y="1154430"/>
                </a:cubicBezTo>
                <a:cubicBezTo>
                  <a:pt x="1678567" y="1132410"/>
                  <a:pt x="1678274" y="1105900"/>
                  <a:pt x="1691640" y="1085850"/>
                </a:cubicBezTo>
                <a:cubicBezTo>
                  <a:pt x="1757154" y="987580"/>
                  <a:pt x="1678608" y="1111914"/>
                  <a:pt x="1725930" y="1017270"/>
                </a:cubicBezTo>
                <a:cubicBezTo>
                  <a:pt x="1732073" y="1004983"/>
                  <a:pt x="1743211" y="995533"/>
                  <a:pt x="1748790" y="982980"/>
                </a:cubicBezTo>
                <a:cubicBezTo>
                  <a:pt x="1758577" y="960960"/>
                  <a:pt x="1758284" y="934450"/>
                  <a:pt x="1771650" y="914400"/>
                </a:cubicBezTo>
                <a:cubicBezTo>
                  <a:pt x="1853338" y="791869"/>
                  <a:pt x="1726125" y="977831"/>
                  <a:pt x="1828800" y="845820"/>
                </a:cubicBezTo>
                <a:cubicBezTo>
                  <a:pt x="1900604" y="753501"/>
                  <a:pt x="1842428" y="798635"/>
                  <a:pt x="1908810" y="754380"/>
                </a:cubicBezTo>
                <a:cubicBezTo>
                  <a:pt x="1935988" y="672847"/>
                  <a:pt x="1897451" y="771419"/>
                  <a:pt x="1954530" y="685800"/>
                </a:cubicBezTo>
                <a:cubicBezTo>
                  <a:pt x="1998697" y="619549"/>
                  <a:pt x="1923562" y="679775"/>
                  <a:pt x="2000250" y="628650"/>
                </a:cubicBezTo>
                <a:cubicBezTo>
                  <a:pt x="2061210" y="537210"/>
                  <a:pt x="1981200" y="647700"/>
                  <a:pt x="2057400" y="571500"/>
                </a:cubicBezTo>
                <a:cubicBezTo>
                  <a:pt x="2067114" y="561786"/>
                  <a:pt x="2069533" y="545792"/>
                  <a:pt x="2080260" y="537210"/>
                </a:cubicBezTo>
                <a:cubicBezTo>
                  <a:pt x="2089668" y="529684"/>
                  <a:pt x="2103774" y="531168"/>
                  <a:pt x="2114550" y="525780"/>
                </a:cubicBezTo>
                <a:cubicBezTo>
                  <a:pt x="2126837" y="519637"/>
                  <a:pt x="2137410" y="510540"/>
                  <a:pt x="2148840" y="502920"/>
                </a:cubicBezTo>
                <a:cubicBezTo>
                  <a:pt x="2156460" y="491490"/>
                  <a:pt x="2161986" y="478344"/>
                  <a:pt x="2171700" y="468630"/>
                </a:cubicBezTo>
                <a:cubicBezTo>
                  <a:pt x="2181414" y="458916"/>
                  <a:pt x="2197408" y="456497"/>
                  <a:pt x="2205990" y="445770"/>
                </a:cubicBezTo>
                <a:cubicBezTo>
                  <a:pt x="2213516" y="436362"/>
                  <a:pt x="2211569" y="422012"/>
                  <a:pt x="2217420" y="411480"/>
                </a:cubicBezTo>
                <a:cubicBezTo>
                  <a:pt x="2230763" y="387463"/>
                  <a:pt x="2247900" y="365760"/>
                  <a:pt x="2263140" y="342900"/>
                </a:cubicBezTo>
                <a:cubicBezTo>
                  <a:pt x="2270760" y="331470"/>
                  <a:pt x="2274570" y="316230"/>
                  <a:pt x="2286000" y="308610"/>
                </a:cubicBezTo>
                <a:lnTo>
                  <a:pt x="2354580" y="262890"/>
                </a:lnTo>
                <a:cubicBezTo>
                  <a:pt x="2358390" y="251460"/>
                  <a:pt x="2357491" y="237119"/>
                  <a:pt x="2366010" y="228600"/>
                </a:cubicBezTo>
                <a:cubicBezTo>
                  <a:pt x="2385437" y="209173"/>
                  <a:pt x="2434590" y="182880"/>
                  <a:pt x="2434590" y="182880"/>
                </a:cubicBezTo>
                <a:cubicBezTo>
                  <a:pt x="2442210" y="171450"/>
                  <a:pt x="2446723" y="157172"/>
                  <a:pt x="2457450" y="148590"/>
                </a:cubicBezTo>
                <a:cubicBezTo>
                  <a:pt x="2466858" y="141064"/>
                  <a:pt x="2480964" y="142548"/>
                  <a:pt x="2491740" y="137160"/>
                </a:cubicBezTo>
                <a:cubicBezTo>
                  <a:pt x="2504027" y="131017"/>
                  <a:pt x="2513743" y="120443"/>
                  <a:pt x="2526030" y="114300"/>
                </a:cubicBezTo>
                <a:cubicBezTo>
                  <a:pt x="2536806" y="108912"/>
                  <a:pt x="2549788" y="108721"/>
                  <a:pt x="2560320" y="102870"/>
                </a:cubicBezTo>
                <a:cubicBezTo>
                  <a:pt x="2610232" y="75141"/>
                  <a:pt x="2636793" y="38336"/>
                  <a:pt x="2697480" y="34290"/>
                </a:cubicBezTo>
                <a:cubicBezTo>
                  <a:pt x="2813666" y="26544"/>
                  <a:pt x="2892784" y="22221"/>
                  <a:pt x="3006090" y="11430"/>
                </a:cubicBezTo>
                <a:cubicBezTo>
                  <a:pt x="3040436" y="8159"/>
                  <a:pt x="3074670" y="3810"/>
                  <a:pt x="3108960" y="0"/>
                </a:cubicBezTo>
                <a:cubicBezTo>
                  <a:pt x="3265170" y="3810"/>
                  <a:pt x="3421695" y="801"/>
                  <a:pt x="3577590" y="11430"/>
                </a:cubicBezTo>
                <a:cubicBezTo>
                  <a:pt x="3591295" y="12364"/>
                  <a:pt x="3599327" y="28711"/>
                  <a:pt x="3611880" y="34290"/>
                </a:cubicBezTo>
                <a:lnTo>
                  <a:pt x="3714750" y="68580"/>
                </a:lnTo>
                <a:lnTo>
                  <a:pt x="3749040" y="80010"/>
                </a:lnTo>
                <a:lnTo>
                  <a:pt x="3783330" y="91440"/>
                </a:lnTo>
                <a:cubicBezTo>
                  <a:pt x="3790950" y="102870"/>
                  <a:pt x="3796476" y="116016"/>
                  <a:pt x="3806190" y="125730"/>
                </a:cubicBezTo>
                <a:cubicBezTo>
                  <a:pt x="3815904" y="135444"/>
                  <a:pt x="3831898" y="137863"/>
                  <a:pt x="3840480" y="148590"/>
                </a:cubicBezTo>
                <a:cubicBezTo>
                  <a:pt x="3846626" y="156273"/>
                  <a:pt x="3862354" y="225314"/>
                  <a:pt x="3863340" y="228600"/>
                </a:cubicBezTo>
                <a:cubicBezTo>
                  <a:pt x="3870264" y="251680"/>
                  <a:pt x="3886200" y="297180"/>
                  <a:pt x="3886200" y="297180"/>
                </a:cubicBezTo>
                <a:cubicBezTo>
                  <a:pt x="3900045" y="449470"/>
                  <a:pt x="3897630" y="380827"/>
                  <a:pt x="3897630" y="502920"/>
                </a:cubicBezTo>
                <a:lnTo>
                  <a:pt x="3897630" y="3451860"/>
                </a:lnTo>
                <a:cubicBezTo>
                  <a:pt x="3886200" y="3482340"/>
                  <a:pt x="3874465" y="3512707"/>
                  <a:pt x="3863340" y="3543300"/>
                </a:cubicBezTo>
                <a:cubicBezTo>
                  <a:pt x="3859223" y="3554623"/>
                  <a:pt x="3858593" y="3567565"/>
                  <a:pt x="3851910" y="3577590"/>
                </a:cubicBezTo>
                <a:cubicBezTo>
                  <a:pt x="3842944" y="3591040"/>
                  <a:pt x="3829050" y="3600450"/>
                  <a:pt x="3817620" y="3611880"/>
                </a:cubicBezTo>
                <a:cubicBezTo>
                  <a:pt x="3813810" y="3623310"/>
                  <a:pt x="3812041" y="3635638"/>
                  <a:pt x="3806190" y="3646170"/>
                </a:cubicBezTo>
                <a:cubicBezTo>
                  <a:pt x="3792847" y="3670187"/>
                  <a:pt x="3769158" y="3688686"/>
                  <a:pt x="3760470" y="3714750"/>
                </a:cubicBezTo>
                <a:cubicBezTo>
                  <a:pt x="3752850" y="3737610"/>
                  <a:pt x="3760470" y="3775710"/>
                  <a:pt x="3737610" y="3783330"/>
                </a:cubicBezTo>
                <a:cubicBezTo>
                  <a:pt x="3612555" y="3825015"/>
                  <a:pt x="3801974" y="3758534"/>
                  <a:pt x="3669030" y="3817620"/>
                </a:cubicBezTo>
                <a:cubicBezTo>
                  <a:pt x="3647010" y="3827407"/>
                  <a:pt x="3600450" y="3840480"/>
                  <a:pt x="3600450" y="3840480"/>
                </a:cubicBezTo>
                <a:cubicBezTo>
                  <a:pt x="3592830" y="3851910"/>
                  <a:pt x="3589239" y="3867489"/>
                  <a:pt x="3577590" y="3874770"/>
                </a:cubicBezTo>
                <a:cubicBezTo>
                  <a:pt x="3557156" y="3887541"/>
                  <a:pt x="3532779" y="3893669"/>
                  <a:pt x="3509010" y="3897630"/>
                </a:cubicBezTo>
                <a:cubicBezTo>
                  <a:pt x="3316354" y="3929739"/>
                  <a:pt x="3463595" y="3908358"/>
                  <a:pt x="3063240" y="3920490"/>
                </a:cubicBezTo>
                <a:cubicBezTo>
                  <a:pt x="2929890" y="3916680"/>
                  <a:pt x="2796239" y="3918795"/>
                  <a:pt x="2663190" y="3909060"/>
                </a:cubicBezTo>
                <a:cubicBezTo>
                  <a:pt x="2639158" y="3907302"/>
                  <a:pt x="2617470" y="3893820"/>
                  <a:pt x="2594610" y="3886200"/>
                </a:cubicBezTo>
                <a:lnTo>
                  <a:pt x="2560320" y="3874770"/>
                </a:lnTo>
                <a:cubicBezTo>
                  <a:pt x="2548890" y="3870960"/>
                  <a:pt x="2536055" y="3870023"/>
                  <a:pt x="2526030" y="3863340"/>
                </a:cubicBezTo>
                <a:cubicBezTo>
                  <a:pt x="2514600" y="3855720"/>
                  <a:pt x="2502293" y="3849274"/>
                  <a:pt x="2491740" y="3840480"/>
                </a:cubicBezTo>
                <a:cubicBezTo>
                  <a:pt x="2479322" y="3830132"/>
                  <a:pt x="2467798" y="3818608"/>
                  <a:pt x="2457450" y="3806190"/>
                </a:cubicBezTo>
                <a:cubicBezTo>
                  <a:pt x="2448656" y="3795637"/>
                  <a:pt x="2445317" y="3780482"/>
                  <a:pt x="2434590" y="3771900"/>
                </a:cubicBezTo>
                <a:cubicBezTo>
                  <a:pt x="2425182" y="3764374"/>
                  <a:pt x="2411730" y="3764280"/>
                  <a:pt x="2400300" y="3760470"/>
                </a:cubicBezTo>
                <a:cubicBezTo>
                  <a:pt x="2396490" y="3749040"/>
                  <a:pt x="2397389" y="3734699"/>
                  <a:pt x="2388870" y="3726180"/>
                </a:cubicBezTo>
                <a:cubicBezTo>
                  <a:pt x="2369443" y="3706753"/>
                  <a:pt x="2320290" y="3680460"/>
                  <a:pt x="2320290" y="3680460"/>
                </a:cubicBezTo>
                <a:cubicBezTo>
                  <a:pt x="2312760" y="3657871"/>
                  <a:pt x="2306143" y="3627994"/>
                  <a:pt x="2286000" y="3611880"/>
                </a:cubicBezTo>
                <a:cubicBezTo>
                  <a:pt x="2276592" y="3604354"/>
                  <a:pt x="2263140" y="3604260"/>
                  <a:pt x="2251710" y="3600450"/>
                </a:cubicBezTo>
                <a:cubicBezTo>
                  <a:pt x="2222980" y="3514261"/>
                  <a:pt x="2265076" y="3617158"/>
                  <a:pt x="2205990" y="3543300"/>
                </a:cubicBezTo>
                <a:cubicBezTo>
                  <a:pt x="2161655" y="3487882"/>
                  <a:pt x="2235085" y="3522518"/>
                  <a:pt x="2160270" y="3497580"/>
                </a:cubicBezTo>
                <a:cubicBezTo>
                  <a:pt x="2156460" y="3486150"/>
                  <a:pt x="2156366" y="3472698"/>
                  <a:pt x="2148840" y="3463290"/>
                </a:cubicBezTo>
                <a:cubicBezTo>
                  <a:pt x="2140258" y="3452563"/>
                  <a:pt x="2125103" y="3449224"/>
                  <a:pt x="2114550" y="3440430"/>
                </a:cubicBezTo>
                <a:cubicBezTo>
                  <a:pt x="2102132" y="3430082"/>
                  <a:pt x="2090184" y="3418899"/>
                  <a:pt x="2080260" y="3406140"/>
                </a:cubicBezTo>
                <a:cubicBezTo>
                  <a:pt x="2063392" y="3384453"/>
                  <a:pt x="2053967" y="3356987"/>
                  <a:pt x="2034540" y="3337560"/>
                </a:cubicBezTo>
                <a:cubicBezTo>
                  <a:pt x="2023110" y="3326130"/>
                  <a:pt x="2010598" y="3315688"/>
                  <a:pt x="2000250" y="3303270"/>
                </a:cubicBezTo>
                <a:cubicBezTo>
                  <a:pt x="1970061" y="3267044"/>
                  <a:pt x="1971143" y="3250240"/>
                  <a:pt x="1954530" y="3200400"/>
                </a:cubicBezTo>
                <a:lnTo>
                  <a:pt x="1943100" y="3166110"/>
                </a:lnTo>
                <a:cubicBezTo>
                  <a:pt x="1914370" y="3079921"/>
                  <a:pt x="1953125" y="3186160"/>
                  <a:pt x="1908810" y="3097530"/>
                </a:cubicBezTo>
                <a:cubicBezTo>
                  <a:pt x="1903422" y="3086754"/>
                  <a:pt x="1903231" y="3073772"/>
                  <a:pt x="1897380" y="3063240"/>
                </a:cubicBezTo>
                <a:cubicBezTo>
                  <a:pt x="1884037" y="3039223"/>
                  <a:pt x="1860348" y="3020724"/>
                  <a:pt x="1851660" y="2994660"/>
                </a:cubicBezTo>
                <a:cubicBezTo>
                  <a:pt x="1835886" y="2947338"/>
                  <a:pt x="1850255" y="2967053"/>
                  <a:pt x="1805940" y="2937510"/>
                </a:cubicBezTo>
                <a:cubicBezTo>
                  <a:pt x="1769714" y="2883170"/>
                  <a:pt x="1787424" y="2916252"/>
                  <a:pt x="1760220" y="2834640"/>
                </a:cubicBezTo>
                <a:cubicBezTo>
                  <a:pt x="1756410" y="2823210"/>
                  <a:pt x="1755473" y="2810375"/>
                  <a:pt x="1748790" y="2800350"/>
                </a:cubicBezTo>
                <a:cubicBezTo>
                  <a:pt x="1741170" y="2788920"/>
                  <a:pt x="1732073" y="2778347"/>
                  <a:pt x="1725930" y="2766060"/>
                </a:cubicBezTo>
                <a:cubicBezTo>
                  <a:pt x="1720542" y="2755284"/>
                  <a:pt x="1720351" y="2742302"/>
                  <a:pt x="1714500" y="2731770"/>
                </a:cubicBezTo>
                <a:cubicBezTo>
                  <a:pt x="1701157" y="2707753"/>
                  <a:pt x="1677468" y="2689254"/>
                  <a:pt x="1668780" y="2663190"/>
                </a:cubicBezTo>
                <a:cubicBezTo>
                  <a:pt x="1655646" y="2623788"/>
                  <a:pt x="1665869" y="2637419"/>
                  <a:pt x="1645920" y="2617470"/>
                </a:cubicBezTo>
                <a:lnTo>
                  <a:pt x="0" y="2617470"/>
                </a:lnTo>
                <a:lnTo>
                  <a:pt x="11430" y="12573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 flipV="1">
            <a:off x="7171918" y="1747654"/>
            <a:ext cx="2048282" cy="4653146"/>
          </a:xfrm>
          <a:custGeom>
            <a:avLst/>
            <a:gdLst>
              <a:gd name="connsiteX0" fmla="*/ 2133600 w 2168769"/>
              <a:gd name="connsiteY0" fmla="*/ 0 h 6002216"/>
              <a:gd name="connsiteX1" fmla="*/ 2133600 w 2168769"/>
              <a:gd name="connsiteY1" fmla="*/ 0 h 6002216"/>
              <a:gd name="connsiteX2" fmla="*/ 1875692 w 2168769"/>
              <a:gd name="connsiteY2" fmla="*/ 23446 h 6002216"/>
              <a:gd name="connsiteX3" fmla="*/ 1758461 w 2168769"/>
              <a:gd name="connsiteY3" fmla="*/ 35169 h 6002216"/>
              <a:gd name="connsiteX4" fmla="*/ 1711569 w 2168769"/>
              <a:gd name="connsiteY4" fmla="*/ 46892 h 6002216"/>
              <a:gd name="connsiteX5" fmla="*/ 1641231 w 2168769"/>
              <a:gd name="connsiteY5" fmla="*/ 58615 h 6002216"/>
              <a:gd name="connsiteX6" fmla="*/ 1570892 w 2168769"/>
              <a:gd name="connsiteY6" fmla="*/ 82061 h 6002216"/>
              <a:gd name="connsiteX7" fmla="*/ 1535723 w 2168769"/>
              <a:gd name="connsiteY7" fmla="*/ 93784 h 6002216"/>
              <a:gd name="connsiteX8" fmla="*/ 1441938 w 2168769"/>
              <a:gd name="connsiteY8" fmla="*/ 105507 h 6002216"/>
              <a:gd name="connsiteX9" fmla="*/ 1371600 w 2168769"/>
              <a:gd name="connsiteY9" fmla="*/ 128953 h 6002216"/>
              <a:gd name="connsiteX10" fmla="*/ 1336431 w 2168769"/>
              <a:gd name="connsiteY10" fmla="*/ 140677 h 6002216"/>
              <a:gd name="connsiteX11" fmla="*/ 1219200 w 2168769"/>
              <a:gd name="connsiteY11" fmla="*/ 164123 h 6002216"/>
              <a:gd name="connsiteX12" fmla="*/ 1043354 w 2168769"/>
              <a:gd name="connsiteY12" fmla="*/ 222738 h 6002216"/>
              <a:gd name="connsiteX13" fmla="*/ 973015 w 2168769"/>
              <a:gd name="connsiteY13" fmla="*/ 246184 h 6002216"/>
              <a:gd name="connsiteX14" fmla="*/ 902677 w 2168769"/>
              <a:gd name="connsiteY14" fmla="*/ 281353 h 6002216"/>
              <a:gd name="connsiteX15" fmla="*/ 844061 w 2168769"/>
              <a:gd name="connsiteY15" fmla="*/ 316523 h 6002216"/>
              <a:gd name="connsiteX16" fmla="*/ 773723 w 2168769"/>
              <a:gd name="connsiteY16" fmla="*/ 363415 h 6002216"/>
              <a:gd name="connsiteX17" fmla="*/ 715108 w 2168769"/>
              <a:gd name="connsiteY17" fmla="*/ 422030 h 6002216"/>
              <a:gd name="connsiteX18" fmla="*/ 691661 w 2168769"/>
              <a:gd name="connsiteY18" fmla="*/ 457200 h 6002216"/>
              <a:gd name="connsiteX19" fmla="*/ 656492 w 2168769"/>
              <a:gd name="connsiteY19" fmla="*/ 527538 h 6002216"/>
              <a:gd name="connsiteX20" fmla="*/ 621323 w 2168769"/>
              <a:gd name="connsiteY20" fmla="*/ 550984 h 6002216"/>
              <a:gd name="connsiteX21" fmla="*/ 586154 w 2168769"/>
              <a:gd name="connsiteY21" fmla="*/ 609600 h 6002216"/>
              <a:gd name="connsiteX22" fmla="*/ 574431 w 2168769"/>
              <a:gd name="connsiteY22" fmla="*/ 644769 h 6002216"/>
              <a:gd name="connsiteX23" fmla="*/ 539261 w 2168769"/>
              <a:gd name="connsiteY23" fmla="*/ 656492 h 6002216"/>
              <a:gd name="connsiteX24" fmla="*/ 492369 w 2168769"/>
              <a:gd name="connsiteY24" fmla="*/ 750277 h 6002216"/>
              <a:gd name="connsiteX25" fmla="*/ 480646 w 2168769"/>
              <a:gd name="connsiteY25" fmla="*/ 785446 h 6002216"/>
              <a:gd name="connsiteX26" fmla="*/ 445477 w 2168769"/>
              <a:gd name="connsiteY26" fmla="*/ 808892 h 6002216"/>
              <a:gd name="connsiteX27" fmla="*/ 422031 w 2168769"/>
              <a:gd name="connsiteY27" fmla="*/ 879230 h 6002216"/>
              <a:gd name="connsiteX28" fmla="*/ 375138 w 2168769"/>
              <a:gd name="connsiteY28" fmla="*/ 937846 h 6002216"/>
              <a:gd name="connsiteX29" fmla="*/ 351692 w 2168769"/>
              <a:gd name="connsiteY29" fmla="*/ 1019907 h 6002216"/>
              <a:gd name="connsiteX30" fmla="*/ 316523 w 2168769"/>
              <a:gd name="connsiteY30" fmla="*/ 1113692 h 6002216"/>
              <a:gd name="connsiteX31" fmla="*/ 304800 w 2168769"/>
              <a:gd name="connsiteY31" fmla="*/ 1184030 h 6002216"/>
              <a:gd name="connsiteX32" fmla="*/ 293077 w 2168769"/>
              <a:gd name="connsiteY32" fmla="*/ 1230923 h 6002216"/>
              <a:gd name="connsiteX33" fmla="*/ 281354 w 2168769"/>
              <a:gd name="connsiteY33" fmla="*/ 1289538 h 6002216"/>
              <a:gd name="connsiteX34" fmla="*/ 257908 w 2168769"/>
              <a:gd name="connsiteY34" fmla="*/ 1359877 h 6002216"/>
              <a:gd name="connsiteX35" fmla="*/ 234461 w 2168769"/>
              <a:gd name="connsiteY35" fmla="*/ 1395046 h 6002216"/>
              <a:gd name="connsiteX36" fmla="*/ 199292 w 2168769"/>
              <a:gd name="connsiteY36" fmla="*/ 1465384 h 6002216"/>
              <a:gd name="connsiteX37" fmla="*/ 175846 w 2168769"/>
              <a:gd name="connsiteY37" fmla="*/ 1547446 h 6002216"/>
              <a:gd name="connsiteX38" fmla="*/ 152400 w 2168769"/>
              <a:gd name="connsiteY38" fmla="*/ 1617784 h 6002216"/>
              <a:gd name="connsiteX39" fmla="*/ 140677 w 2168769"/>
              <a:gd name="connsiteY39" fmla="*/ 1652953 h 6002216"/>
              <a:gd name="connsiteX40" fmla="*/ 128954 w 2168769"/>
              <a:gd name="connsiteY40" fmla="*/ 1723292 h 6002216"/>
              <a:gd name="connsiteX41" fmla="*/ 105508 w 2168769"/>
              <a:gd name="connsiteY41" fmla="*/ 1793630 h 6002216"/>
              <a:gd name="connsiteX42" fmla="*/ 93784 w 2168769"/>
              <a:gd name="connsiteY42" fmla="*/ 1875692 h 6002216"/>
              <a:gd name="connsiteX43" fmla="*/ 70338 w 2168769"/>
              <a:gd name="connsiteY43" fmla="*/ 2121877 h 6002216"/>
              <a:gd name="connsiteX44" fmla="*/ 46892 w 2168769"/>
              <a:gd name="connsiteY44" fmla="*/ 2192215 h 6002216"/>
              <a:gd name="connsiteX45" fmla="*/ 35169 w 2168769"/>
              <a:gd name="connsiteY45" fmla="*/ 2227384 h 6002216"/>
              <a:gd name="connsiteX46" fmla="*/ 23446 w 2168769"/>
              <a:gd name="connsiteY46" fmla="*/ 2414953 h 6002216"/>
              <a:gd name="connsiteX47" fmla="*/ 11723 w 2168769"/>
              <a:gd name="connsiteY47" fmla="*/ 2450123 h 6002216"/>
              <a:gd name="connsiteX48" fmla="*/ 0 w 2168769"/>
              <a:gd name="connsiteY48" fmla="*/ 2825261 h 6002216"/>
              <a:gd name="connsiteX49" fmla="*/ 11723 w 2168769"/>
              <a:gd name="connsiteY49" fmla="*/ 3059723 h 6002216"/>
              <a:gd name="connsiteX50" fmla="*/ 35169 w 2168769"/>
              <a:gd name="connsiteY50" fmla="*/ 3200400 h 6002216"/>
              <a:gd name="connsiteX51" fmla="*/ 23446 w 2168769"/>
              <a:gd name="connsiteY51" fmla="*/ 3317630 h 6002216"/>
              <a:gd name="connsiteX52" fmla="*/ 35169 w 2168769"/>
              <a:gd name="connsiteY52" fmla="*/ 3446584 h 6002216"/>
              <a:gd name="connsiteX53" fmla="*/ 35169 w 2168769"/>
              <a:gd name="connsiteY53" fmla="*/ 3446584 h 6002216"/>
              <a:gd name="connsiteX54" fmla="*/ 35169 w 2168769"/>
              <a:gd name="connsiteY54" fmla="*/ 3446584 h 6002216"/>
              <a:gd name="connsiteX55" fmla="*/ 46892 w 2168769"/>
              <a:gd name="connsiteY55" fmla="*/ 3552092 h 6002216"/>
              <a:gd name="connsiteX56" fmla="*/ 58615 w 2168769"/>
              <a:gd name="connsiteY56" fmla="*/ 3622430 h 6002216"/>
              <a:gd name="connsiteX57" fmla="*/ 70338 w 2168769"/>
              <a:gd name="connsiteY57" fmla="*/ 3903784 h 6002216"/>
              <a:gd name="connsiteX58" fmla="*/ 82061 w 2168769"/>
              <a:gd name="connsiteY58" fmla="*/ 3997569 h 6002216"/>
              <a:gd name="connsiteX59" fmla="*/ 93784 w 2168769"/>
              <a:gd name="connsiteY59" fmla="*/ 4149969 h 6002216"/>
              <a:gd name="connsiteX60" fmla="*/ 105508 w 2168769"/>
              <a:gd name="connsiteY60" fmla="*/ 4220307 h 6002216"/>
              <a:gd name="connsiteX61" fmla="*/ 128954 w 2168769"/>
              <a:gd name="connsiteY61" fmla="*/ 4372707 h 6002216"/>
              <a:gd name="connsiteX62" fmla="*/ 140677 w 2168769"/>
              <a:gd name="connsiteY62" fmla="*/ 4407877 h 6002216"/>
              <a:gd name="connsiteX63" fmla="*/ 152400 w 2168769"/>
              <a:gd name="connsiteY63" fmla="*/ 4478215 h 6002216"/>
              <a:gd name="connsiteX64" fmla="*/ 187569 w 2168769"/>
              <a:gd name="connsiteY64" fmla="*/ 4595446 h 6002216"/>
              <a:gd name="connsiteX65" fmla="*/ 199292 w 2168769"/>
              <a:gd name="connsiteY65" fmla="*/ 4689230 h 6002216"/>
              <a:gd name="connsiteX66" fmla="*/ 222738 w 2168769"/>
              <a:gd name="connsiteY66" fmla="*/ 4759569 h 6002216"/>
              <a:gd name="connsiteX67" fmla="*/ 246184 w 2168769"/>
              <a:gd name="connsiteY67" fmla="*/ 4829907 h 6002216"/>
              <a:gd name="connsiteX68" fmla="*/ 269631 w 2168769"/>
              <a:gd name="connsiteY68" fmla="*/ 4900246 h 6002216"/>
              <a:gd name="connsiteX69" fmla="*/ 281354 w 2168769"/>
              <a:gd name="connsiteY69" fmla="*/ 4935415 h 6002216"/>
              <a:gd name="connsiteX70" fmla="*/ 304800 w 2168769"/>
              <a:gd name="connsiteY70" fmla="*/ 4970584 h 6002216"/>
              <a:gd name="connsiteX71" fmla="*/ 328246 w 2168769"/>
              <a:gd name="connsiteY71" fmla="*/ 5040923 h 6002216"/>
              <a:gd name="connsiteX72" fmla="*/ 339969 w 2168769"/>
              <a:gd name="connsiteY72" fmla="*/ 5076092 h 6002216"/>
              <a:gd name="connsiteX73" fmla="*/ 351692 w 2168769"/>
              <a:gd name="connsiteY73" fmla="*/ 5111261 h 6002216"/>
              <a:gd name="connsiteX74" fmla="*/ 375138 w 2168769"/>
              <a:gd name="connsiteY74" fmla="*/ 5146430 h 6002216"/>
              <a:gd name="connsiteX75" fmla="*/ 433754 w 2168769"/>
              <a:gd name="connsiteY75" fmla="*/ 5263661 h 6002216"/>
              <a:gd name="connsiteX76" fmla="*/ 468923 w 2168769"/>
              <a:gd name="connsiteY76" fmla="*/ 5322277 h 6002216"/>
              <a:gd name="connsiteX77" fmla="*/ 550984 w 2168769"/>
              <a:gd name="connsiteY77" fmla="*/ 5404338 h 6002216"/>
              <a:gd name="connsiteX78" fmla="*/ 562708 w 2168769"/>
              <a:gd name="connsiteY78" fmla="*/ 5439507 h 6002216"/>
              <a:gd name="connsiteX79" fmla="*/ 597877 w 2168769"/>
              <a:gd name="connsiteY79" fmla="*/ 5462953 h 6002216"/>
              <a:gd name="connsiteX80" fmla="*/ 656492 w 2168769"/>
              <a:gd name="connsiteY80" fmla="*/ 5509846 h 6002216"/>
              <a:gd name="connsiteX81" fmla="*/ 703384 w 2168769"/>
              <a:gd name="connsiteY81" fmla="*/ 5580184 h 6002216"/>
              <a:gd name="connsiteX82" fmla="*/ 797169 w 2168769"/>
              <a:gd name="connsiteY82" fmla="*/ 5650523 h 6002216"/>
              <a:gd name="connsiteX83" fmla="*/ 867508 w 2168769"/>
              <a:gd name="connsiteY83" fmla="*/ 5697415 h 6002216"/>
              <a:gd name="connsiteX84" fmla="*/ 914400 w 2168769"/>
              <a:gd name="connsiteY84" fmla="*/ 5720861 h 6002216"/>
              <a:gd name="connsiteX85" fmla="*/ 973015 w 2168769"/>
              <a:gd name="connsiteY85" fmla="*/ 5744307 h 6002216"/>
              <a:gd name="connsiteX86" fmla="*/ 1008184 w 2168769"/>
              <a:gd name="connsiteY86" fmla="*/ 5767753 h 6002216"/>
              <a:gd name="connsiteX87" fmla="*/ 1055077 w 2168769"/>
              <a:gd name="connsiteY87" fmla="*/ 5779477 h 6002216"/>
              <a:gd name="connsiteX88" fmla="*/ 1090246 w 2168769"/>
              <a:gd name="connsiteY88" fmla="*/ 5791200 h 6002216"/>
              <a:gd name="connsiteX89" fmla="*/ 1172308 w 2168769"/>
              <a:gd name="connsiteY89" fmla="*/ 5849815 h 6002216"/>
              <a:gd name="connsiteX90" fmla="*/ 1230923 w 2168769"/>
              <a:gd name="connsiteY90" fmla="*/ 5861538 h 6002216"/>
              <a:gd name="connsiteX91" fmla="*/ 1266092 w 2168769"/>
              <a:gd name="connsiteY91" fmla="*/ 5884984 h 6002216"/>
              <a:gd name="connsiteX92" fmla="*/ 1336431 w 2168769"/>
              <a:gd name="connsiteY92" fmla="*/ 5908430 h 6002216"/>
              <a:gd name="connsiteX93" fmla="*/ 1406769 w 2168769"/>
              <a:gd name="connsiteY93" fmla="*/ 5931877 h 6002216"/>
              <a:gd name="connsiteX94" fmla="*/ 1477108 w 2168769"/>
              <a:gd name="connsiteY94" fmla="*/ 5955323 h 6002216"/>
              <a:gd name="connsiteX95" fmla="*/ 1664677 w 2168769"/>
              <a:gd name="connsiteY95" fmla="*/ 5978769 h 6002216"/>
              <a:gd name="connsiteX96" fmla="*/ 1699846 w 2168769"/>
              <a:gd name="connsiteY96" fmla="*/ 5990492 h 6002216"/>
              <a:gd name="connsiteX97" fmla="*/ 2168769 w 2168769"/>
              <a:gd name="connsiteY97" fmla="*/ 6002215 h 6002216"/>
              <a:gd name="connsiteX98" fmla="*/ 2133600 w 2168769"/>
              <a:gd name="connsiteY98" fmla="*/ 0 h 6002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2168769" h="6002216">
                <a:moveTo>
                  <a:pt x="2133600" y="0"/>
                </a:moveTo>
                <a:lnTo>
                  <a:pt x="2133600" y="0"/>
                </a:lnTo>
                <a:lnTo>
                  <a:pt x="1875692" y="23446"/>
                </a:lnTo>
                <a:lnTo>
                  <a:pt x="1758461" y="35169"/>
                </a:lnTo>
                <a:cubicBezTo>
                  <a:pt x="1742830" y="39077"/>
                  <a:pt x="1727368" y="43732"/>
                  <a:pt x="1711569" y="46892"/>
                </a:cubicBezTo>
                <a:cubicBezTo>
                  <a:pt x="1688261" y="51554"/>
                  <a:pt x="1664291" y="52850"/>
                  <a:pt x="1641231" y="58615"/>
                </a:cubicBezTo>
                <a:cubicBezTo>
                  <a:pt x="1617254" y="64609"/>
                  <a:pt x="1594338" y="74246"/>
                  <a:pt x="1570892" y="82061"/>
                </a:cubicBezTo>
                <a:cubicBezTo>
                  <a:pt x="1559169" y="85969"/>
                  <a:pt x="1547985" y="92251"/>
                  <a:pt x="1535723" y="93784"/>
                </a:cubicBezTo>
                <a:lnTo>
                  <a:pt x="1441938" y="105507"/>
                </a:lnTo>
                <a:lnTo>
                  <a:pt x="1371600" y="128953"/>
                </a:lnTo>
                <a:cubicBezTo>
                  <a:pt x="1359877" y="132861"/>
                  <a:pt x="1348548" y="138254"/>
                  <a:pt x="1336431" y="140677"/>
                </a:cubicBezTo>
                <a:cubicBezTo>
                  <a:pt x="1297354" y="148492"/>
                  <a:pt x="1257006" y="151521"/>
                  <a:pt x="1219200" y="164123"/>
                </a:cubicBezTo>
                <a:lnTo>
                  <a:pt x="1043354" y="222738"/>
                </a:lnTo>
                <a:cubicBezTo>
                  <a:pt x="1043353" y="222738"/>
                  <a:pt x="973016" y="246183"/>
                  <a:pt x="973015" y="246184"/>
                </a:cubicBezTo>
                <a:cubicBezTo>
                  <a:pt x="927564" y="276485"/>
                  <a:pt x="951212" y="265175"/>
                  <a:pt x="902677" y="281353"/>
                </a:cubicBezTo>
                <a:cubicBezTo>
                  <a:pt x="850077" y="333955"/>
                  <a:pt x="912542" y="278478"/>
                  <a:pt x="844061" y="316523"/>
                </a:cubicBezTo>
                <a:cubicBezTo>
                  <a:pt x="819428" y="330208"/>
                  <a:pt x="773723" y="363415"/>
                  <a:pt x="773723" y="363415"/>
                </a:cubicBezTo>
                <a:cubicBezTo>
                  <a:pt x="711200" y="457199"/>
                  <a:pt x="793261" y="343877"/>
                  <a:pt x="715108" y="422030"/>
                </a:cubicBezTo>
                <a:cubicBezTo>
                  <a:pt x="705145" y="431993"/>
                  <a:pt x="699477" y="445477"/>
                  <a:pt x="691661" y="457200"/>
                </a:cubicBezTo>
                <a:cubicBezTo>
                  <a:pt x="682126" y="485804"/>
                  <a:pt x="679217" y="504813"/>
                  <a:pt x="656492" y="527538"/>
                </a:cubicBezTo>
                <a:cubicBezTo>
                  <a:pt x="646529" y="537501"/>
                  <a:pt x="633046" y="543169"/>
                  <a:pt x="621323" y="550984"/>
                </a:cubicBezTo>
                <a:cubicBezTo>
                  <a:pt x="588114" y="650611"/>
                  <a:pt x="634429" y="529140"/>
                  <a:pt x="586154" y="609600"/>
                </a:cubicBezTo>
                <a:cubicBezTo>
                  <a:pt x="579796" y="620196"/>
                  <a:pt x="583169" y="636031"/>
                  <a:pt x="574431" y="644769"/>
                </a:cubicBezTo>
                <a:cubicBezTo>
                  <a:pt x="565693" y="653507"/>
                  <a:pt x="550984" y="652584"/>
                  <a:pt x="539261" y="656492"/>
                </a:cubicBezTo>
                <a:cubicBezTo>
                  <a:pt x="512320" y="737316"/>
                  <a:pt x="533290" y="709354"/>
                  <a:pt x="492369" y="750277"/>
                </a:cubicBezTo>
                <a:cubicBezTo>
                  <a:pt x="488461" y="762000"/>
                  <a:pt x="488365" y="775797"/>
                  <a:pt x="480646" y="785446"/>
                </a:cubicBezTo>
                <a:cubicBezTo>
                  <a:pt x="471844" y="796448"/>
                  <a:pt x="452944" y="796944"/>
                  <a:pt x="445477" y="808892"/>
                </a:cubicBezTo>
                <a:cubicBezTo>
                  <a:pt x="432378" y="829850"/>
                  <a:pt x="439507" y="861754"/>
                  <a:pt x="422031" y="879230"/>
                </a:cubicBezTo>
                <a:cubicBezTo>
                  <a:pt x="388621" y="912640"/>
                  <a:pt x="404715" y="893480"/>
                  <a:pt x="375138" y="937846"/>
                </a:cubicBezTo>
                <a:cubicBezTo>
                  <a:pt x="369189" y="961642"/>
                  <a:pt x="361783" y="996361"/>
                  <a:pt x="351692" y="1019907"/>
                </a:cubicBezTo>
                <a:cubicBezTo>
                  <a:pt x="323702" y="1085218"/>
                  <a:pt x="330031" y="1046151"/>
                  <a:pt x="316523" y="1113692"/>
                </a:cubicBezTo>
                <a:cubicBezTo>
                  <a:pt x="311861" y="1137000"/>
                  <a:pt x="309462" y="1160722"/>
                  <a:pt x="304800" y="1184030"/>
                </a:cubicBezTo>
                <a:cubicBezTo>
                  <a:pt x="301640" y="1199829"/>
                  <a:pt x="296572" y="1215195"/>
                  <a:pt x="293077" y="1230923"/>
                </a:cubicBezTo>
                <a:cubicBezTo>
                  <a:pt x="288755" y="1250374"/>
                  <a:pt x="286597" y="1270315"/>
                  <a:pt x="281354" y="1289538"/>
                </a:cubicBezTo>
                <a:cubicBezTo>
                  <a:pt x="274851" y="1313382"/>
                  <a:pt x="271618" y="1339314"/>
                  <a:pt x="257908" y="1359877"/>
                </a:cubicBezTo>
                <a:lnTo>
                  <a:pt x="234461" y="1395046"/>
                </a:lnTo>
                <a:cubicBezTo>
                  <a:pt x="204995" y="1483444"/>
                  <a:pt x="244743" y="1374482"/>
                  <a:pt x="199292" y="1465384"/>
                </a:cubicBezTo>
                <a:cubicBezTo>
                  <a:pt x="189442" y="1485084"/>
                  <a:pt x="181480" y="1528665"/>
                  <a:pt x="175846" y="1547446"/>
                </a:cubicBezTo>
                <a:cubicBezTo>
                  <a:pt x="168744" y="1571118"/>
                  <a:pt x="160215" y="1594338"/>
                  <a:pt x="152400" y="1617784"/>
                </a:cubicBezTo>
                <a:lnTo>
                  <a:pt x="140677" y="1652953"/>
                </a:lnTo>
                <a:cubicBezTo>
                  <a:pt x="136769" y="1676399"/>
                  <a:pt x="134719" y="1700232"/>
                  <a:pt x="128954" y="1723292"/>
                </a:cubicBezTo>
                <a:cubicBezTo>
                  <a:pt x="122960" y="1747268"/>
                  <a:pt x="105508" y="1793630"/>
                  <a:pt x="105508" y="1793630"/>
                </a:cubicBezTo>
                <a:cubicBezTo>
                  <a:pt x="101600" y="1820984"/>
                  <a:pt x="96404" y="1848185"/>
                  <a:pt x="93784" y="1875692"/>
                </a:cubicBezTo>
                <a:cubicBezTo>
                  <a:pt x="89041" y="1925487"/>
                  <a:pt x="85309" y="2057003"/>
                  <a:pt x="70338" y="2121877"/>
                </a:cubicBezTo>
                <a:cubicBezTo>
                  <a:pt x="64781" y="2145958"/>
                  <a:pt x="54707" y="2168769"/>
                  <a:pt x="46892" y="2192215"/>
                </a:cubicBezTo>
                <a:lnTo>
                  <a:pt x="35169" y="2227384"/>
                </a:lnTo>
                <a:cubicBezTo>
                  <a:pt x="31261" y="2289907"/>
                  <a:pt x="30004" y="2352652"/>
                  <a:pt x="23446" y="2414953"/>
                </a:cubicBezTo>
                <a:cubicBezTo>
                  <a:pt x="22152" y="2427243"/>
                  <a:pt x="12428" y="2437786"/>
                  <a:pt x="11723" y="2450123"/>
                </a:cubicBezTo>
                <a:cubicBezTo>
                  <a:pt x="4586" y="2575026"/>
                  <a:pt x="3908" y="2700215"/>
                  <a:pt x="0" y="2825261"/>
                </a:cubicBezTo>
                <a:cubicBezTo>
                  <a:pt x="3908" y="2903415"/>
                  <a:pt x="4419" y="2981813"/>
                  <a:pt x="11723" y="3059723"/>
                </a:cubicBezTo>
                <a:cubicBezTo>
                  <a:pt x="16160" y="3107055"/>
                  <a:pt x="35169" y="3200400"/>
                  <a:pt x="35169" y="3200400"/>
                </a:cubicBezTo>
                <a:cubicBezTo>
                  <a:pt x="31261" y="3239477"/>
                  <a:pt x="23446" y="3278358"/>
                  <a:pt x="23446" y="3317630"/>
                </a:cubicBezTo>
                <a:cubicBezTo>
                  <a:pt x="23446" y="3360792"/>
                  <a:pt x="35169" y="3446584"/>
                  <a:pt x="35169" y="3446584"/>
                </a:cubicBezTo>
                <a:lnTo>
                  <a:pt x="35169" y="3446584"/>
                </a:lnTo>
                <a:lnTo>
                  <a:pt x="35169" y="3446584"/>
                </a:lnTo>
                <a:cubicBezTo>
                  <a:pt x="39077" y="3481753"/>
                  <a:pt x="42215" y="3517017"/>
                  <a:pt x="46892" y="3552092"/>
                </a:cubicBezTo>
                <a:cubicBezTo>
                  <a:pt x="50033" y="3575653"/>
                  <a:pt x="57034" y="3598713"/>
                  <a:pt x="58615" y="3622430"/>
                </a:cubicBezTo>
                <a:cubicBezTo>
                  <a:pt x="64859" y="3716088"/>
                  <a:pt x="64483" y="3810101"/>
                  <a:pt x="70338" y="3903784"/>
                </a:cubicBezTo>
                <a:cubicBezTo>
                  <a:pt x="72303" y="3935228"/>
                  <a:pt x="79074" y="3966206"/>
                  <a:pt x="82061" y="3997569"/>
                </a:cubicBezTo>
                <a:cubicBezTo>
                  <a:pt x="86891" y="4048290"/>
                  <a:pt x="88450" y="4099299"/>
                  <a:pt x="93784" y="4149969"/>
                </a:cubicBezTo>
                <a:cubicBezTo>
                  <a:pt x="96272" y="4173608"/>
                  <a:pt x="101894" y="4196814"/>
                  <a:pt x="105508" y="4220307"/>
                </a:cubicBezTo>
                <a:cubicBezTo>
                  <a:pt x="110183" y="4250697"/>
                  <a:pt x="121642" y="4339805"/>
                  <a:pt x="128954" y="4372707"/>
                </a:cubicBezTo>
                <a:cubicBezTo>
                  <a:pt x="131635" y="4384770"/>
                  <a:pt x="137996" y="4395814"/>
                  <a:pt x="140677" y="4407877"/>
                </a:cubicBezTo>
                <a:cubicBezTo>
                  <a:pt x="145833" y="4431080"/>
                  <a:pt x="146635" y="4455155"/>
                  <a:pt x="152400" y="4478215"/>
                </a:cubicBezTo>
                <a:cubicBezTo>
                  <a:pt x="168036" y="4540761"/>
                  <a:pt x="178265" y="4539622"/>
                  <a:pt x="187569" y="4595446"/>
                </a:cubicBezTo>
                <a:cubicBezTo>
                  <a:pt x="192748" y="4626522"/>
                  <a:pt x="192691" y="4658425"/>
                  <a:pt x="199292" y="4689230"/>
                </a:cubicBezTo>
                <a:cubicBezTo>
                  <a:pt x="204470" y="4713396"/>
                  <a:pt x="214923" y="4736123"/>
                  <a:pt x="222738" y="4759569"/>
                </a:cubicBezTo>
                <a:lnTo>
                  <a:pt x="246184" y="4829907"/>
                </a:lnTo>
                <a:lnTo>
                  <a:pt x="269631" y="4900246"/>
                </a:lnTo>
                <a:cubicBezTo>
                  <a:pt x="273539" y="4911969"/>
                  <a:pt x="274499" y="4925133"/>
                  <a:pt x="281354" y="4935415"/>
                </a:cubicBezTo>
                <a:cubicBezTo>
                  <a:pt x="289169" y="4947138"/>
                  <a:pt x="299078" y="4957709"/>
                  <a:pt x="304800" y="4970584"/>
                </a:cubicBezTo>
                <a:cubicBezTo>
                  <a:pt x="314837" y="4993168"/>
                  <a:pt x="320431" y="5017477"/>
                  <a:pt x="328246" y="5040923"/>
                </a:cubicBezTo>
                <a:lnTo>
                  <a:pt x="339969" y="5076092"/>
                </a:lnTo>
                <a:cubicBezTo>
                  <a:pt x="343877" y="5087815"/>
                  <a:pt x="344837" y="5100979"/>
                  <a:pt x="351692" y="5111261"/>
                </a:cubicBezTo>
                <a:lnTo>
                  <a:pt x="375138" y="5146430"/>
                </a:lnTo>
                <a:cubicBezTo>
                  <a:pt x="404763" y="5235305"/>
                  <a:pt x="383755" y="5196998"/>
                  <a:pt x="433754" y="5263661"/>
                </a:cubicBezTo>
                <a:cubicBezTo>
                  <a:pt x="456168" y="5330903"/>
                  <a:pt x="430303" y="5270783"/>
                  <a:pt x="468923" y="5322277"/>
                </a:cubicBezTo>
                <a:cubicBezTo>
                  <a:pt x="531626" y="5405882"/>
                  <a:pt x="485155" y="5382395"/>
                  <a:pt x="550984" y="5404338"/>
                </a:cubicBezTo>
                <a:cubicBezTo>
                  <a:pt x="554892" y="5416061"/>
                  <a:pt x="554988" y="5429858"/>
                  <a:pt x="562708" y="5439507"/>
                </a:cubicBezTo>
                <a:cubicBezTo>
                  <a:pt x="571510" y="5450509"/>
                  <a:pt x="586875" y="5454151"/>
                  <a:pt x="597877" y="5462953"/>
                </a:cubicBezTo>
                <a:cubicBezTo>
                  <a:pt x="681398" y="5529771"/>
                  <a:pt x="548247" y="5437682"/>
                  <a:pt x="656492" y="5509846"/>
                </a:cubicBezTo>
                <a:cubicBezTo>
                  <a:pt x="672123" y="5533292"/>
                  <a:pt x="683458" y="5560259"/>
                  <a:pt x="703384" y="5580184"/>
                </a:cubicBezTo>
                <a:cubicBezTo>
                  <a:pt x="746756" y="5623555"/>
                  <a:pt x="717636" y="5597500"/>
                  <a:pt x="797169" y="5650523"/>
                </a:cubicBezTo>
                <a:cubicBezTo>
                  <a:pt x="797174" y="5650527"/>
                  <a:pt x="867503" y="5697412"/>
                  <a:pt x="867508" y="5697415"/>
                </a:cubicBezTo>
                <a:cubicBezTo>
                  <a:pt x="883139" y="5705230"/>
                  <a:pt x="898431" y="5713763"/>
                  <a:pt x="914400" y="5720861"/>
                </a:cubicBezTo>
                <a:cubicBezTo>
                  <a:pt x="933630" y="5729408"/>
                  <a:pt x="954193" y="5734896"/>
                  <a:pt x="973015" y="5744307"/>
                </a:cubicBezTo>
                <a:cubicBezTo>
                  <a:pt x="985617" y="5750608"/>
                  <a:pt x="995234" y="5762203"/>
                  <a:pt x="1008184" y="5767753"/>
                </a:cubicBezTo>
                <a:cubicBezTo>
                  <a:pt x="1022993" y="5774100"/>
                  <a:pt x="1039585" y="5775051"/>
                  <a:pt x="1055077" y="5779477"/>
                </a:cubicBezTo>
                <a:cubicBezTo>
                  <a:pt x="1066959" y="5782872"/>
                  <a:pt x="1078523" y="5787292"/>
                  <a:pt x="1090246" y="5791200"/>
                </a:cubicBezTo>
                <a:cubicBezTo>
                  <a:pt x="1092946" y="5793225"/>
                  <a:pt x="1160877" y="5845529"/>
                  <a:pt x="1172308" y="5849815"/>
                </a:cubicBezTo>
                <a:cubicBezTo>
                  <a:pt x="1190965" y="5856811"/>
                  <a:pt x="1211385" y="5857630"/>
                  <a:pt x="1230923" y="5861538"/>
                </a:cubicBezTo>
                <a:cubicBezTo>
                  <a:pt x="1242646" y="5869353"/>
                  <a:pt x="1253217" y="5879262"/>
                  <a:pt x="1266092" y="5884984"/>
                </a:cubicBezTo>
                <a:cubicBezTo>
                  <a:pt x="1288676" y="5895021"/>
                  <a:pt x="1312985" y="5900615"/>
                  <a:pt x="1336431" y="5908430"/>
                </a:cubicBezTo>
                <a:lnTo>
                  <a:pt x="1406769" y="5931877"/>
                </a:lnTo>
                <a:lnTo>
                  <a:pt x="1477108" y="5955323"/>
                </a:lnTo>
                <a:lnTo>
                  <a:pt x="1664677" y="5978769"/>
                </a:lnTo>
                <a:cubicBezTo>
                  <a:pt x="1676400" y="5982677"/>
                  <a:pt x="1687505" y="5989859"/>
                  <a:pt x="1699846" y="5990492"/>
                </a:cubicBezTo>
                <a:cubicBezTo>
                  <a:pt x="1936909" y="6002649"/>
                  <a:pt x="2003425" y="6002215"/>
                  <a:pt x="2168769" y="6002215"/>
                </a:cubicBezTo>
                <a:lnTo>
                  <a:pt x="213360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676400" y="2147735"/>
            <a:ext cx="200700" cy="563165"/>
          </a:xfrm>
          <a:prstGeom prst="ellipse">
            <a:avLst/>
          </a:prstGeom>
          <a:solidFill>
            <a:srgbClr val="008000"/>
          </a:solidFill>
          <a:ln>
            <a:solidFill>
              <a:srgbClr val="006600"/>
            </a:solidFill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600200" y="2406100"/>
            <a:ext cx="200700" cy="563165"/>
          </a:xfrm>
          <a:prstGeom prst="ellipse">
            <a:avLst/>
          </a:prstGeom>
          <a:solidFill>
            <a:srgbClr val="008000"/>
          </a:solidFill>
          <a:ln>
            <a:solidFill>
              <a:srgbClr val="006600"/>
            </a:solidFill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848072" y="3478530"/>
            <a:ext cx="666528" cy="601883"/>
            <a:chOff x="2274570" y="3409950"/>
            <a:chExt cx="759183" cy="800100"/>
          </a:xfrm>
        </p:grpSpPr>
        <p:sp>
          <p:nvSpPr>
            <p:cNvPr id="21" name="Oval 20"/>
            <p:cNvSpPr/>
            <p:nvPr/>
          </p:nvSpPr>
          <p:spPr>
            <a:xfrm>
              <a:off x="2274570" y="3409950"/>
              <a:ext cx="759183" cy="800100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438400" y="3657600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2640330" y="3636407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567940" y="3890010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Oval 41"/>
          <p:cNvSpPr/>
          <p:nvPr/>
        </p:nvSpPr>
        <p:spPr>
          <a:xfrm>
            <a:off x="2794845" y="5565416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049371" y="5835100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35123" y="3997594"/>
            <a:ext cx="1340682" cy="465906"/>
          </a:xfrm>
          <a:prstGeom prst="rightArrow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838200" y="259993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8" name="U-Turn Arrow 7"/>
          <p:cNvSpPr/>
          <p:nvPr/>
        </p:nvSpPr>
        <p:spPr>
          <a:xfrm rot="1366616">
            <a:off x="1153263" y="2503148"/>
            <a:ext cx="1143000" cy="33215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6888700" y="4268286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888700" y="3935730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139253" y="3552204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6625809" y="4159639"/>
            <a:ext cx="1222791" cy="157091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 rot="1130231">
            <a:off x="3146587" y="5982300"/>
            <a:ext cx="542130" cy="228600"/>
          </a:xfrm>
          <a:prstGeom prst="roundRect">
            <a:avLst/>
          </a:prstGeom>
          <a:solidFill>
            <a:srgbClr val="6600CC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U-Turn Arrow 58"/>
          <p:cNvSpPr/>
          <p:nvPr/>
        </p:nvSpPr>
        <p:spPr>
          <a:xfrm rot="12032592">
            <a:off x="2870118" y="5832615"/>
            <a:ext cx="1143000" cy="308545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Quad Arrow 63"/>
          <p:cNvSpPr/>
          <p:nvPr/>
        </p:nvSpPr>
        <p:spPr>
          <a:xfrm>
            <a:off x="3200401" y="250614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Quad Arrow 64"/>
          <p:cNvSpPr/>
          <p:nvPr/>
        </p:nvSpPr>
        <p:spPr>
          <a:xfrm>
            <a:off x="3203752" y="2962987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Quad Arrow 65"/>
          <p:cNvSpPr/>
          <p:nvPr/>
        </p:nvSpPr>
        <p:spPr>
          <a:xfrm>
            <a:off x="3200400" y="4692353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Quad Arrow 66"/>
          <p:cNvSpPr/>
          <p:nvPr/>
        </p:nvSpPr>
        <p:spPr>
          <a:xfrm>
            <a:off x="3216100" y="518739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914872" y="2520566"/>
            <a:ext cx="666528" cy="639365"/>
          </a:xfrm>
          <a:prstGeom prst="ellipse">
            <a:avLst/>
          </a:prstGeom>
          <a:solidFill>
            <a:schemeClr val="bg1"/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906353" y="4722807"/>
            <a:ext cx="705527" cy="637279"/>
          </a:xfrm>
          <a:prstGeom prst="ellipse">
            <a:avLst/>
          </a:prstGeom>
          <a:solidFill>
            <a:schemeClr val="bg1"/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361631" y="2604879"/>
            <a:ext cx="372169" cy="44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Quad Arrow 61"/>
          <p:cNvSpPr/>
          <p:nvPr/>
        </p:nvSpPr>
        <p:spPr>
          <a:xfrm>
            <a:off x="3412384" y="250614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Quad Arrow 67"/>
          <p:cNvSpPr/>
          <p:nvPr/>
        </p:nvSpPr>
        <p:spPr>
          <a:xfrm>
            <a:off x="3415735" y="2962987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395315" y="4803895"/>
            <a:ext cx="372169" cy="44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Quad Arrow 68"/>
          <p:cNvSpPr/>
          <p:nvPr/>
        </p:nvSpPr>
        <p:spPr>
          <a:xfrm>
            <a:off x="3412383" y="4692353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Quad Arrow 69"/>
          <p:cNvSpPr/>
          <p:nvPr/>
        </p:nvSpPr>
        <p:spPr>
          <a:xfrm>
            <a:off x="3428083" y="518739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295200" y="2868930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348786" y="2523240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5110786" y="2889415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729786" y="3516248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940666" y="2676845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2282981" y="4153568"/>
            <a:ext cx="141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Dopamine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6928815" y="3108065"/>
            <a:ext cx="647700" cy="277044"/>
          </a:xfrm>
          <a:prstGeom prst="ellipse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H="1" flipV="1">
            <a:off x="2198072" y="3971521"/>
            <a:ext cx="294756" cy="3667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6858000" y="3265770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56780" y="1270600"/>
            <a:ext cx="70128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VTA</a:t>
            </a:r>
            <a:endParaRPr lang="en-US" sz="25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848600" y="1270600"/>
            <a:ext cx="72487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err="1" smtClean="0"/>
              <a:t>NAc</a:t>
            </a:r>
            <a:endParaRPr lang="en-US" sz="2500" b="1" dirty="0"/>
          </a:p>
        </p:txBody>
      </p:sp>
      <p:sp>
        <p:nvSpPr>
          <p:cNvPr id="47" name="TextBox 19"/>
          <p:cNvSpPr txBox="1">
            <a:spLocks noChangeArrowheads="1"/>
          </p:cNvSpPr>
          <p:nvPr/>
        </p:nvSpPr>
        <p:spPr bwMode="auto">
          <a:xfrm>
            <a:off x="3733800" y="4924480"/>
            <a:ext cx="251625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500" b="1" dirty="0" smtClean="0">
                <a:latin typeface="+mn-lt"/>
              </a:rPr>
              <a:t>Cocaine &amp; Amphetamines</a:t>
            </a:r>
            <a:endParaRPr lang="en-US" sz="2500" b="1" dirty="0">
              <a:latin typeface="+mn-lt"/>
            </a:endParaRPr>
          </a:p>
        </p:txBody>
      </p:sp>
      <p:grpSp>
        <p:nvGrpSpPr>
          <p:cNvPr id="48" name="Group 39"/>
          <p:cNvGrpSpPr>
            <a:grpSpLocks/>
          </p:cNvGrpSpPr>
          <p:nvPr/>
        </p:nvGrpSpPr>
        <p:grpSpPr bwMode="auto">
          <a:xfrm rot="6855681">
            <a:off x="3357924" y="5518739"/>
            <a:ext cx="525440" cy="274534"/>
            <a:chOff x="6781800" y="5868194"/>
            <a:chExt cx="762794" cy="304800"/>
          </a:xfrm>
        </p:grpSpPr>
        <p:cxnSp>
          <p:nvCxnSpPr>
            <p:cNvPr id="54" name="Straight Connector 53"/>
            <p:cNvCxnSpPr>
              <a:cxnSpLocks noChangeShapeType="1"/>
            </p:cNvCxnSpPr>
            <p:nvPr/>
          </p:nvCxnSpPr>
          <p:spPr bwMode="auto">
            <a:xfrm>
              <a:off x="6781800" y="6019007"/>
              <a:ext cx="761209" cy="31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Straight Connector 55"/>
            <p:cNvCxnSpPr>
              <a:cxnSpLocks noChangeShapeType="1"/>
            </p:cNvCxnSpPr>
            <p:nvPr/>
          </p:nvCxnSpPr>
          <p:spPr bwMode="auto">
            <a:xfrm rot="5400000">
              <a:off x="7391402" y="6019801"/>
              <a:ext cx="304800" cy="15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Drugs Have Many Targets in the Synapse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95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720842" y="3243946"/>
            <a:ext cx="1371600" cy="947054"/>
          </a:xfrm>
          <a:prstGeom prst="ellipse">
            <a:avLst/>
          </a:prstGeom>
          <a:solidFill>
            <a:srgbClr val="FF8B8B"/>
          </a:solidFill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727959" y="5070351"/>
            <a:ext cx="1463043" cy="1025649"/>
          </a:xfrm>
          <a:prstGeom prst="ellipse">
            <a:avLst/>
          </a:prstGeom>
          <a:solidFill>
            <a:srgbClr val="BDFFDB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1" y="2712248"/>
            <a:ext cx="2377436" cy="132131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949441" y="3402618"/>
            <a:ext cx="16002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/>
              <a:t>VTA</a:t>
            </a:r>
            <a:endParaRPr lang="en-US" sz="3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987042" y="5220444"/>
            <a:ext cx="16002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err="1" smtClean="0"/>
              <a:t>NAc</a:t>
            </a:r>
            <a:endParaRPr lang="en-US" sz="3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2895600"/>
            <a:ext cx="2529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Prefrontal Cortex</a:t>
            </a:r>
            <a:endParaRPr lang="en-US" sz="3000" b="1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H="1" flipV="1">
            <a:off x="2910842" y="3402618"/>
            <a:ext cx="3657600" cy="31546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H="1">
            <a:off x="4190999" y="4033560"/>
            <a:ext cx="2529841" cy="118688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 rot="5400000">
            <a:off x="7182749" y="2766106"/>
            <a:ext cx="428041" cy="315020"/>
            <a:chOff x="6781800" y="5868194"/>
            <a:chExt cx="762794" cy="304800"/>
          </a:xfrm>
        </p:grpSpPr>
        <p:cxnSp>
          <p:nvCxnSpPr>
            <p:cNvPr id="18" name="Straight Connector 17"/>
            <p:cNvCxnSpPr>
              <a:cxnSpLocks noChangeShapeType="1"/>
            </p:cNvCxnSpPr>
            <p:nvPr/>
          </p:nvCxnSpPr>
          <p:spPr bwMode="auto">
            <a:xfrm>
              <a:off x="6777041" y="6023768"/>
              <a:ext cx="761209" cy="31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18"/>
            <p:cNvCxnSpPr>
              <a:cxnSpLocks noChangeShapeType="1"/>
            </p:cNvCxnSpPr>
            <p:nvPr/>
          </p:nvCxnSpPr>
          <p:spPr bwMode="auto">
            <a:xfrm rot="5400000">
              <a:off x="7386643" y="6024562"/>
              <a:ext cx="304800" cy="158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" name="Oval 19"/>
          <p:cNvSpPr/>
          <p:nvPr/>
        </p:nvSpPr>
        <p:spPr>
          <a:xfrm>
            <a:off x="6091240" y="1295400"/>
            <a:ext cx="2621281" cy="1295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444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141721" y="1447800"/>
            <a:ext cx="2529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Inhibitory </a:t>
            </a:r>
          </a:p>
          <a:p>
            <a:pPr algn="ctr"/>
            <a:r>
              <a:rPr lang="en-US" sz="3000" b="1" dirty="0" smtClean="0"/>
              <a:t>Neuron</a:t>
            </a:r>
            <a:endParaRPr lang="en-US" sz="3000" b="1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all the drugs have in common?</a:t>
            </a:r>
            <a:endParaRPr lang="en-US" dirty="0"/>
          </a:p>
        </p:txBody>
      </p:sp>
      <p:sp>
        <p:nvSpPr>
          <p:cNvPr id="16" name="TextBox 19"/>
          <p:cNvSpPr txBox="1">
            <a:spLocks noChangeArrowheads="1"/>
          </p:cNvSpPr>
          <p:nvPr/>
        </p:nvSpPr>
        <p:spPr bwMode="auto">
          <a:xfrm>
            <a:off x="4484855" y="5562600"/>
            <a:ext cx="412574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500" b="1" dirty="0" smtClean="0"/>
              <a:t>Cocaine &amp; Amphetamines</a:t>
            </a:r>
            <a:endParaRPr lang="en-US" sz="2500" b="1" dirty="0"/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 flipV="1">
            <a:off x="4190999" y="5262229"/>
            <a:ext cx="342987" cy="457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Box 19"/>
          <p:cNvSpPr txBox="1">
            <a:spLocks noChangeArrowheads="1"/>
          </p:cNvSpPr>
          <p:nvPr/>
        </p:nvSpPr>
        <p:spPr bwMode="auto">
          <a:xfrm>
            <a:off x="7462129" y="4548426"/>
            <a:ext cx="1681871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500" b="1" dirty="0" smtClean="0"/>
              <a:t>Nicotine</a:t>
            </a:r>
            <a:br>
              <a:rPr lang="en-US" sz="2500" b="1" dirty="0" smtClean="0"/>
            </a:br>
            <a:r>
              <a:rPr lang="en-US" sz="2500" b="1" dirty="0" smtClean="0"/>
              <a:t>Marijuana</a:t>
            </a:r>
            <a:endParaRPr lang="en-US" sz="2500" b="1" dirty="0"/>
          </a:p>
        </p:txBody>
      </p: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7648647" y="4178708"/>
            <a:ext cx="201787" cy="44349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TextBox 19"/>
          <p:cNvSpPr txBox="1">
            <a:spLocks noChangeArrowheads="1"/>
          </p:cNvSpPr>
          <p:nvPr/>
        </p:nvSpPr>
        <p:spPr bwMode="auto">
          <a:xfrm>
            <a:off x="1712079" y="1466046"/>
            <a:ext cx="3764283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2500" b="1" dirty="0" smtClean="0"/>
              <a:t>Alcohol</a:t>
            </a:r>
            <a:endParaRPr lang="en-US" sz="2500" b="1" dirty="0"/>
          </a:p>
        </p:txBody>
      </p:sp>
      <p:sp>
        <p:nvSpPr>
          <p:cNvPr id="26" name="TextBox 19"/>
          <p:cNvSpPr txBox="1">
            <a:spLocks noChangeArrowheads="1"/>
          </p:cNvSpPr>
          <p:nvPr/>
        </p:nvSpPr>
        <p:spPr bwMode="auto">
          <a:xfrm>
            <a:off x="4110361" y="6076146"/>
            <a:ext cx="3052439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500" b="1" dirty="0" smtClean="0"/>
              <a:t>Heroin &amp; Morphine</a:t>
            </a:r>
            <a:endParaRPr lang="en-US" sz="2500" b="1" dirty="0"/>
          </a:p>
        </p:txBody>
      </p:sp>
      <p:cxnSp>
        <p:nvCxnSpPr>
          <p:cNvPr id="27" name="Straight Arrow Connector 26"/>
          <p:cNvCxnSpPr>
            <a:cxnSpLocks noChangeShapeType="1"/>
          </p:cNvCxnSpPr>
          <p:nvPr/>
        </p:nvCxnSpPr>
        <p:spPr bwMode="auto">
          <a:xfrm flipH="1" flipV="1">
            <a:off x="3894753" y="5763280"/>
            <a:ext cx="285463" cy="381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8" name="Group 40"/>
          <p:cNvGrpSpPr>
            <a:grpSpLocks/>
          </p:cNvGrpSpPr>
          <p:nvPr/>
        </p:nvGrpSpPr>
        <p:grpSpPr bwMode="auto">
          <a:xfrm>
            <a:off x="5496975" y="1785589"/>
            <a:ext cx="428041" cy="315020"/>
            <a:chOff x="6781800" y="5868194"/>
            <a:chExt cx="762794" cy="304800"/>
          </a:xfrm>
        </p:grpSpPr>
        <p:cxnSp>
          <p:nvCxnSpPr>
            <p:cNvPr id="29" name="Straight Connector 28"/>
            <p:cNvCxnSpPr>
              <a:cxnSpLocks noChangeShapeType="1"/>
            </p:cNvCxnSpPr>
            <p:nvPr/>
          </p:nvCxnSpPr>
          <p:spPr bwMode="auto">
            <a:xfrm>
              <a:off x="6777041" y="6023768"/>
              <a:ext cx="761209" cy="31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29"/>
            <p:cNvCxnSpPr>
              <a:cxnSpLocks noChangeShapeType="1"/>
            </p:cNvCxnSpPr>
            <p:nvPr/>
          </p:nvCxnSpPr>
          <p:spPr bwMode="auto">
            <a:xfrm rot="5400000">
              <a:off x="7386643" y="6024562"/>
              <a:ext cx="304800" cy="158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1" name="TextBox 19"/>
          <p:cNvSpPr txBox="1">
            <a:spLocks noChangeArrowheads="1"/>
          </p:cNvSpPr>
          <p:nvPr/>
        </p:nvSpPr>
        <p:spPr bwMode="auto">
          <a:xfrm>
            <a:off x="1722117" y="1828800"/>
            <a:ext cx="3764283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2500" b="1" dirty="0" smtClean="0"/>
              <a:t>Heroin </a:t>
            </a:r>
            <a:r>
              <a:rPr lang="en-US" sz="2500" b="1" dirty="0" smtClean="0"/>
              <a:t>&amp; Morphine</a:t>
            </a:r>
            <a:endParaRPr lang="en-US" sz="2500" b="1" dirty="0"/>
          </a:p>
        </p:txBody>
      </p:sp>
      <p:sp>
        <p:nvSpPr>
          <p:cNvPr id="32" name="TextBox 19"/>
          <p:cNvSpPr txBox="1">
            <a:spLocks noChangeArrowheads="1"/>
          </p:cNvSpPr>
          <p:nvPr/>
        </p:nvSpPr>
        <p:spPr bwMode="auto">
          <a:xfrm>
            <a:off x="3158141" y="4425315"/>
            <a:ext cx="204414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000" b="1" dirty="0" smtClean="0">
                <a:solidFill>
                  <a:srgbClr val="C00000"/>
                </a:solidFill>
              </a:rPr>
              <a:t>Dopamine</a:t>
            </a:r>
            <a:endParaRPr lang="en-US" sz="3000" b="1" dirty="0">
              <a:solidFill>
                <a:srgbClr val="C00000"/>
              </a:solidFill>
            </a:endParaRPr>
          </a:p>
        </p:txBody>
      </p:sp>
      <p:cxnSp>
        <p:nvCxnSpPr>
          <p:cNvPr id="33" name="Straight Arrow Connector 32"/>
          <p:cNvCxnSpPr>
            <a:cxnSpLocks noChangeShapeType="1"/>
          </p:cNvCxnSpPr>
          <p:nvPr/>
        </p:nvCxnSpPr>
        <p:spPr bwMode="auto">
          <a:xfrm flipH="1" flipV="1">
            <a:off x="3118587" y="4459942"/>
            <a:ext cx="5613" cy="457200"/>
          </a:xfrm>
          <a:prstGeom prst="straightConnector1">
            <a:avLst/>
          </a:prstGeom>
          <a:noFill/>
          <a:ln w="38100">
            <a:solidFill>
              <a:srgbClr val="C00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94027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Now: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Addictive drugs increase synaptic transmission in the reward pathway. Brainstorms ways in which drugs of abuse could increase synaptic signaling. 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4358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8"/>
          <p:cNvGrpSpPr/>
          <p:nvPr/>
        </p:nvGrpSpPr>
        <p:grpSpPr>
          <a:xfrm>
            <a:off x="173997" y="1990708"/>
            <a:ext cx="8925370" cy="4323004"/>
            <a:chOff x="54430" y="2029900"/>
            <a:chExt cx="9024257" cy="4370900"/>
          </a:xfrm>
        </p:grpSpPr>
        <p:pic>
          <p:nvPicPr>
            <p:cNvPr id="20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92" t="2185" r="1127"/>
            <a:stretch/>
          </p:blipFill>
          <p:spPr bwMode="auto">
            <a:xfrm>
              <a:off x="54430" y="2077796"/>
              <a:ext cx="9024257" cy="43230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" name="Rectangle 20"/>
            <p:cNvSpPr/>
            <p:nvPr/>
          </p:nvSpPr>
          <p:spPr>
            <a:xfrm>
              <a:off x="54430" y="2029900"/>
              <a:ext cx="402770" cy="332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029443" y="2077796"/>
              <a:ext cx="2016586" cy="10464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Brain’s Reward Circuit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1552846"/>
            <a:ext cx="188045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Human Brain</a:t>
            </a:r>
            <a:endParaRPr lang="en-US" sz="2500" dirty="0"/>
          </a:p>
        </p:txBody>
      </p:sp>
      <p:sp>
        <p:nvSpPr>
          <p:cNvPr id="9" name="TextBox 8"/>
          <p:cNvSpPr txBox="1"/>
          <p:nvPr/>
        </p:nvSpPr>
        <p:spPr>
          <a:xfrm>
            <a:off x="6098728" y="1600742"/>
            <a:ext cx="136614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Rat Brain</a:t>
            </a:r>
            <a:endParaRPr lang="en-US" sz="2500" dirty="0"/>
          </a:p>
        </p:txBody>
      </p:sp>
      <p:sp>
        <p:nvSpPr>
          <p:cNvPr id="10" name="Oval 9"/>
          <p:cNvSpPr/>
          <p:nvPr/>
        </p:nvSpPr>
        <p:spPr>
          <a:xfrm>
            <a:off x="6760032" y="4604656"/>
            <a:ext cx="533400" cy="533400"/>
          </a:xfrm>
          <a:prstGeom prst="ellipse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307772" y="3853544"/>
            <a:ext cx="533400" cy="533400"/>
          </a:xfrm>
          <a:prstGeom prst="ellipse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725888" y="4669972"/>
            <a:ext cx="533400" cy="533400"/>
          </a:xfrm>
          <a:prstGeom prst="ellipse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84514" y="3984168"/>
            <a:ext cx="533400" cy="533400"/>
          </a:xfrm>
          <a:prstGeom prst="ellipse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0795" y="3287486"/>
            <a:ext cx="533400" cy="533400"/>
          </a:xfrm>
          <a:prstGeom prst="ellipse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222965" y="3586844"/>
            <a:ext cx="533400" cy="533400"/>
          </a:xfrm>
          <a:prstGeom prst="ellipse">
            <a:avLst/>
          </a:prstGeom>
          <a:noFill/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781799" y="5344886"/>
            <a:ext cx="8382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VTA</a:t>
            </a:r>
            <a:endParaRPr lang="en-US" sz="25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262154" y="5334000"/>
            <a:ext cx="8382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err="1" smtClean="0"/>
              <a:t>NAc</a:t>
            </a:r>
            <a:endParaRPr lang="en-US" sz="25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320540" y="4425042"/>
            <a:ext cx="8382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PFC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156314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Brain’s Reward Circuit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873242" y="3320146"/>
            <a:ext cx="1371600" cy="947054"/>
          </a:xfrm>
          <a:prstGeom prst="ellipse">
            <a:avLst/>
          </a:prstGeom>
          <a:solidFill>
            <a:srgbClr val="FF8B8B"/>
          </a:solidFill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80359" y="5146551"/>
            <a:ext cx="1463043" cy="1025649"/>
          </a:xfrm>
          <a:prstGeom prst="ellipse">
            <a:avLst/>
          </a:prstGeom>
          <a:solidFill>
            <a:srgbClr val="BDFFDB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33401" y="2788448"/>
            <a:ext cx="2377436" cy="132131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101841" y="3478818"/>
            <a:ext cx="16002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/>
              <a:t>VTA</a:t>
            </a:r>
            <a:endParaRPr lang="en-US" sz="3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139442" y="5296644"/>
            <a:ext cx="16002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err="1" smtClean="0"/>
              <a:t>NAc</a:t>
            </a:r>
            <a:endParaRPr lang="en-US" sz="3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2971800"/>
            <a:ext cx="2529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Prefrontal Cortex</a:t>
            </a:r>
            <a:endParaRPr lang="en-US" sz="3000" b="1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H="1" flipV="1">
            <a:off x="3063242" y="3478818"/>
            <a:ext cx="3657600" cy="31546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H="1">
            <a:off x="4343399" y="4109760"/>
            <a:ext cx="2529841" cy="118688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069083" y="4818557"/>
            <a:ext cx="670558" cy="956174"/>
          </a:xfrm>
          <a:prstGeom prst="rect">
            <a:avLst/>
          </a:prstGeom>
          <a:noFill/>
          <a:ln w="603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40"/>
          <p:cNvGrpSpPr>
            <a:grpSpLocks/>
          </p:cNvGrpSpPr>
          <p:nvPr/>
        </p:nvGrpSpPr>
        <p:grpSpPr bwMode="auto">
          <a:xfrm rot="5400000">
            <a:off x="7339909" y="2859891"/>
            <a:ext cx="428041" cy="315020"/>
            <a:chOff x="6781800" y="5868194"/>
            <a:chExt cx="762794" cy="304800"/>
          </a:xfrm>
        </p:grpSpPr>
        <p:cxnSp>
          <p:nvCxnSpPr>
            <p:cNvPr id="13" name="Straight Connector 12"/>
            <p:cNvCxnSpPr>
              <a:cxnSpLocks noChangeShapeType="1"/>
            </p:cNvCxnSpPr>
            <p:nvPr/>
          </p:nvCxnSpPr>
          <p:spPr bwMode="auto">
            <a:xfrm>
              <a:off x="6777041" y="6023768"/>
              <a:ext cx="761209" cy="31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16"/>
            <p:cNvCxnSpPr>
              <a:cxnSpLocks noChangeShapeType="1"/>
            </p:cNvCxnSpPr>
            <p:nvPr/>
          </p:nvCxnSpPr>
          <p:spPr bwMode="auto">
            <a:xfrm rot="5400000">
              <a:off x="7386643" y="6024562"/>
              <a:ext cx="304800" cy="158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" name="Oval 17"/>
          <p:cNvSpPr/>
          <p:nvPr/>
        </p:nvSpPr>
        <p:spPr>
          <a:xfrm>
            <a:off x="6248400" y="1389185"/>
            <a:ext cx="2621281" cy="1295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444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298881" y="1541585"/>
            <a:ext cx="2529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Inhibitory </a:t>
            </a:r>
          </a:p>
          <a:p>
            <a:pPr algn="ctr"/>
            <a:r>
              <a:rPr lang="en-US" sz="3000" b="1" dirty="0" smtClean="0"/>
              <a:t>Neuron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80550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Synaptic Transmission</a:t>
            </a:r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-76200" y="1747654"/>
            <a:ext cx="3612607" cy="4620846"/>
          </a:xfrm>
          <a:custGeom>
            <a:avLst/>
            <a:gdLst>
              <a:gd name="connsiteX0" fmla="*/ 11430 w 3897791"/>
              <a:gd name="connsiteY0" fmla="*/ 1257300 h 3920490"/>
              <a:gd name="connsiteX1" fmla="*/ 1611630 w 3897791"/>
              <a:gd name="connsiteY1" fmla="*/ 1280160 h 3920490"/>
              <a:gd name="connsiteX2" fmla="*/ 1611630 w 3897791"/>
              <a:gd name="connsiteY2" fmla="*/ 1280160 h 3920490"/>
              <a:gd name="connsiteX3" fmla="*/ 1645920 w 3897791"/>
              <a:gd name="connsiteY3" fmla="*/ 1188720 h 3920490"/>
              <a:gd name="connsiteX4" fmla="*/ 1668780 w 3897791"/>
              <a:gd name="connsiteY4" fmla="*/ 1154430 h 3920490"/>
              <a:gd name="connsiteX5" fmla="*/ 1691640 w 3897791"/>
              <a:gd name="connsiteY5" fmla="*/ 1085850 h 3920490"/>
              <a:gd name="connsiteX6" fmla="*/ 1725930 w 3897791"/>
              <a:gd name="connsiteY6" fmla="*/ 1017270 h 3920490"/>
              <a:gd name="connsiteX7" fmla="*/ 1748790 w 3897791"/>
              <a:gd name="connsiteY7" fmla="*/ 982980 h 3920490"/>
              <a:gd name="connsiteX8" fmla="*/ 1771650 w 3897791"/>
              <a:gd name="connsiteY8" fmla="*/ 914400 h 3920490"/>
              <a:gd name="connsiteX9" fmla="*/ 1828800 w 3897791"/>
              <a:gd name="connsiteY9" fmla="*/ 845820 h 3920490"/>
              <a:gd name="connsiteX10" fmla="*/ 1908810 w 3897791"/>
              <a:gd name="connsiteY10" fmla="*/ 754380 h 3920490"/>
              <a:gd name="connsiteX11" fmla="*/ 1954530 w 3897791"/>
              <a:gd name="connsiteY11" fmla="*/ 685800 h 3920490"/>
              <a:gd name="connsiteX12" fmla="*/ 2000250 w 3897791"/>
              <a:gd name="connsiteY12" fmla="*/ 628650 h 3920490"/>
              <a:gd name="connsiteX13" fmla="*/ 2057400 w 3897791"/>
              <a:gd name="connsiteY13" fmla="*/ 571500 h 3920490"/>
              <a:gd name="connsiteX14" fmla="*/ 2080260 w 3897791"/>
              <a:gd name="connsiteY14" fmla="*/ 537210 h 3920490"/>
              <a:gd name="connsiteX15" fmla="*/ 2114550 w 3897791"/>
              <a:gd name="connsiteY15" fmla="*/ 525780 h 3920490"/>
              <a:gd name="connsiteX16" fmla="*/ 2148840 w 3897791"/>
              <a:gd name="connsiteY16" fmla="*/ 502920 h 3920490"/>
              <a:gd name="connsiteX17" fmla="*/ 2171700 w 3897791"/>
              <a:gd name="connsiteY17" fmla="*/ 468630 h 3920490"/>
              <a:gd name="connsiteX18" fmla="*/ 2205990 w 3897791"/>
              <a:gd name="connsiteY18" fmla="*/ 445770 h 3920490"/>
              <a:gd name="connsiteX19" fmla="*/ 2217420 w 3897791"/>
              <a:gd name="connsiteY19" fmla="*/ 411480 h 3920490"/>
              <a:gd name="connsiteX20" fmla="*/ 2263140 w 3897791"/>
              <a:gd name="connsiteY20" fmla="*/ 342900 h 3920490"/>
              <a:gd name="connsiteX21" fmla="*/ 2286000 w 3897791"/>
              <a:gd name="connsiteY21" fmla="*/ 308610 h 3920490"/>
              <a:gd name="connsiteX22" fmla="*/ 2354580 w 3897791"/>
              <a:gd name="connsiteY22" fmla="*/ 262890 h 3920490"/>
              <a:gd name="connsiteX23" fmla="*/ 2366010 w 3897791"/>
              <a:gd name="connsiteY23" fmla="*/ 228600 h 3920490"/>
              <a:gd name="connsiteX24" fmla="*/ 2434590 w 3897791"/>
              <a:gd name="connsiteY24" fmla="*/ 182880 h 3920490"/>
              <a:gd name="connsiteX25" fmla="*/ 2457450 w 3897791"/>
              <a:gd name="connsiteY25" fmla="*/ 148590 h 3920490"/>
              <a:gd name="connsiteX26" fmla="*/ 2491740 w 3897791"/>
              <a:gd name="connsiteY26" fmla="*/ 137160 h 3920490"/>
              <a:gd name="connsiteX27" fmla="*/ 2526030 w 3897791"/>
              <a:gd name="connsiteY27" fmla="*/ 114300 h 3920490"/>
              <a:gd name="connsiteX28" fmla="*/ 2560320 w 3897791"/>
              <a:gd name="connsiteY28" fmla="*/ 102870 h 3920490"/>
              <a:gd name="connsiteX29" fmla="*/ 2697480 w 3897791"/>
              <a:gd name="connsiteY29" fmla="*/ 34290 h 3920490"/>
              <a:gd name="connsiteX30" fmla="*/ 3006090 w 3897791"/>
              <a:gd name="connsiteY30" fmla="*/ 11430 h 3920490"/>
              <a:gd name="connsiteX31" fmla="*/ 3108960 w 3897791"/>
              <a:gd name="connsiteY31" fmla="*/ 0 h 3920490"/>
              <a:gd name="connsiteX32" fmla="*/ 3577590 w 3897791"/>
              <a:gd name="connsiteY32" fmla="*/ 11430 h 3920490"/>
              <a:gd name="connsiteX33" fmla="*/ 3611880 w 3897791"/>
              <a:gd name="connsiteY33" fmla="*/ 34290 h 3920490"/>
              <a:gd name="connsiteX34" fmla="*/ 3714750 w 3897791"/>
              <a:gd name="connsiteY34" fmla="*/ 68580 h 3920490"/>
              <a:gd name="connsiteX35" fmla="*/ 3749040 w 3897791"/>
              <a:gd name="connsiteY35" fmla="*/ 80010 h 3920490"/>
              <a:gd name="connsiteX36" fmla="*/ 3783330 w 3897791"/>
              <a:gd name="connsiteY36" fmla="*/ 91440 h 3920490"/>
              <a:gd name="connsiteX37" fmla="*/ 3806190 w 3897791"/>
              <a:gd name="connsiteY37" fmla="*/ 125730 h 3920490"/>
              <a:gd name="connsiteX38" fmla="*/ 3840480 w 3897791"/>
              <a:gd name="connsiteY38" fmla="*/ 148590 h 3920490"/>
              <a:gd name="connsiteX39" fmla="*/ 3863340 w 3897791"/>
              <a:gd name="connsiteY39" fmla="*/ 228600 h 3920490"/>
              <a:gd name="connsiteX40" fmla="*/ 3886200 w 3897791"/>
              <a:gd name="connsiteY40" fmla="*/ 297180 h 3920490"/>
              <a:gd name="connsiteX41" fmla="*/ 3897630 w 3897791"/>
              <a:gd name="connsiteY41" fmla="*/ 502920 h 3920490"/>
              <a:gd name="connsiteX42" fmla="*/ 3897630 w 3897791"/>
              <a:gd name="connsiteY42" fmla="*/ 3451860 h 3920490"/>
              <a:gd name="connsiteX43" fmla="*/ 3863340 w 3897791"/>
              <a:gd name="connsiteY43" fmla="*/ 3543300 h 3920490"/>
              <a:gd name="connsiteX44" fmla="*/ 3851910 w 3897791"/>
              <a:gd name="connsiteY44" fmla="*/ 3577590 h 3920490"/>
              <a:gd name="connsiteX45" fmla="*/ 3817620 w 3897791"/>
              <a:gd name="connsiteY45" fmla="*/ 3611880 h 3920490"/>
              <a:gd name="connsiteX46" fmla="*/ 3806190 w 3897791"/>
              <a:gd name="connsiteY46" fmla="*/ 3646170 h 3920490"/>
              <a:gd name="connsiteX47" fmla="*/ 3760470 w 3897791"/>
              <a:gd name="connsiteY47" fmla="*/ 3714750 h 3920490"/>
              <a:gd name="connsiteX48" fmla="*/ 3737610 w 3897791"/>
              <a:gd name="connsiteY48" fmla="*/ 3783330 h 3920490"/>
              <a:gd name="connsiteX49" fmla="*/ 3669030 w 3897791"/>
              <a:gd name="connsiteY49" fmla="*/ 3817620 h 3920490"/>
              <a:gd name="connsiteX50" fmla="*/ 3600450 w 3897791"/>
              <a:gd name="connsiteY50" fmla="*/ 3840480 h 3920490"/>
              <a:gd name="connsiteX51" fmla="*/ 3577590 w 3897791"/>
              <a:gd name="connsiteY51" fmla="*/ 3874770 h 3920490"/>
              <a:gd name="connsiteX52" fmla="*/ 3509010 w 3897791"/>
              <a:gd name="connsiteY52" fmla="*/ 3897630 h 3920490"/>
              <a:gd name="connsiteX53" fmla="*/ 3063240 w 3897791"/>
              <a:gd name="connsiteY53" fmla="*/ 3920490 h 3920490"/>
              <a:gd name="connsiteX54" fmla="*/ 2663190 w 3897791"/>
              <a:gd name="connsiteY54" fmla="*/ 3909060 h 3920490"/>
              <a:gd name="connsiteX55" fmla="*/ 2594610 w 3897791"/>
              <a:gd name="connsiteY55" fmla="*/ 3886200 h 3920490"/>
              <a:gd name="connsiteX56" fmla="*/ 2560320 w 3897791"/>
              <a:gd name="connsiteY56" fmla="*/ 3874770 h 3920490"/>
              <a:gd name="connsiteX57" fmla="*/ 2526030 w 3897791"/>
              <a:gd name="connsiteY57" fmla="*/ 3863340 h 3920490"/>
              <a:gd name="connsiteX58" fmla="*/ 2491740 w 3897791"/>
              <a:gd name="connsiteY58" fmla="*/ 3840480 h 3920490"/>
              <a:gd name="connsiteX59" fmla="*/ 2457450 w 3897791"/>
              <a:gd name="connsiteY59" fmla="*/ 3806190 h 3920490"/>
              <a:gd name="connsiteX60" fmla="*/ 2434590 w 3897791"/>
              <a:gd name="connsiteY60" fmla="*/ 3771900 h 3920490"/>
              <a:gd name="connsiteX61" fmla="*/ 2400300 w 3897791"/>
              <a:gd name="connsiteY61" fmla="*/ 3760470 h 3920490"/>
              <a:gd name="connsiteX62" fmla="*/ 2388870 w 3897791"/>
              <a:gd name="connsiteY62" fmla="*/ 3726180 h 3920490"/>
              <a:gd name="connsiteX63" fmla="*/ 2320290 w 3897791"/>
              <a:gd name="connsiteY63" fmla="*/ 3680460 h 3920490"/>
              <a:gd name="connsiteX64" fmla="*/ 2286000 w 3897791"/>
              <a:gd name="connsiteY64" fmla="*/ 3611880 h 3920490"/>
              <a:gd name="connsiteX65" fmla="*/ 2251710 w 3897791"/>
              <a:gd name="connsiteY65" fmla="*/ 3600450 h 3920490"/>
              <a:gd name="connsiteX66" fmla="*/ 2205990 w 3897791"/>
              <a:gd name="connsiteY66" fmla="*/ 3543300 h 3920490"/>
              <a:gd name="connsiteX67" fmla="*/ 2160270 w 3897791"/>
              <a:gd name="connsiteY67" fmla="*/ 3497580 h 3920490"/>
              <a:gd name="connsiteX68" fmla="*/ 2148840 w 3897791"/>
              <a:gd name="connsiteY68" fmla="*/ 3463290 h 3920490"/>
              <a:gd name="connsiteX69" fmla="*/ 2114550 w 3897791"/>
              <a:gd name="connsiteY69" fmla="*/ 3440430 h 3920490"/>
              <a:gd name="connsiteX70" fmla="*/ 2080260 w 3897791"/>
              <a:gd name="connsiteY70" fmla="*/ 3406140 h 3920490"/>
              <a:gd name="connsiteX71" fmla="*/ 2034540 w 3897791"/>
              <a:gd name="connsiteY71" fmla="*/ 3337560 h 3920490"/>
              <a:gd name="connsiteX72" fmla="*/ 2000250 w 3897791"/>
              <a:gd name="connsiteY72" fmla="*/ 3303270 h 3920490"/>
              <a:gd name="connsiteX73" fmla="*/ 1954530 w 3897791"/>
              <a:gd name="connsiteY73" fmla="*/ 3200400 h 3920490"/>
              <a:gd name="connsiteX74" fmla="*/ 1943100 w 3897791"/>
              <a:gd name="connsiteY74" fmla="*/ 3166110 h 3920490"/>
              <a:gd name="connsiteX75" fmla="*/ 1908810 w 3897791"/>
              <a:gd name="connsiteY75" fmla="*/ 3097530 h 3920490"/>
              <a:gd name="connsiteX76" fmla="*/ 1897380 w 3897791"/>
              <a:gd name="connsiteY76" fmla="*/ 3063240 h 3920490"/>
              <a:gd name="connsiteX77" fmla="*/ 1851660 w 3897791"/>
              <a:gd name="connsiteY77" fmla="*/ 2994660 h 3920490"/>
              <a:gd name="connsiteX78" fmla="*/ 1805940 w 3897791"/>
              <a:gd name="connsiteY78" fmla="*/ 2937510 h 3920490"/>
              <a:gd name="connsiteX79" fmla="*/ 1760220 w 3897791"/>
              <a:gd name="connsiteY79" fmla="*/ 2834640 h 3920490"/>
              <a:gd name="connsiteX80" fmla="*/ 1748790 w 3897791"/>
              <a:gd name="connsiteY80" fmla="*/ 2800350 h 3920490"/>
              <a:gd name="connsiteX81" fmla="*/ 1725930 w 3897791"/>
              <a:gd name="connsiteY81" fmla="*/ 2766060 h 3920490"/>
              <a:gd name="connsiteX82" fmla="*/ 1714500 w 3897791"/>
              <a:gd name="connsiteY82" fmla="*/ 2731770 h 3920490"/>
              <a:gd name="connsiteX83" fmla="*/ 1668780 w 3897791"/>
              <a:gd name="connsiteY83" fmla="*/ 2663190 h 3920490"/>
              <a:gd name="connsiteX84" fmla="*/ 1645920 w 3897791"/>
              <a:gd name="connsiteY84" fmla="*/ 2617470 h 3920490"/>
              <a:gd name="connsiteX85" fmla="*/ 0 w 3897791"/>
              <a:gd name="connsiteY85" fmla="*/ 2617470 h 3920490"/>
              <a:gd name="connsiteX86" fmla="*/ 11430 w 3897791"/>
              <a:gd name="connsiteY86" fmla="*/ 1257300 h 392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3897791" h="3920490">
                <a:moveTo>
                  <a:pt x="11430" y="1257300"/>
                </a:moveTo>
                <a:lnTo>
                  <a:pt x="1611630" y="1280160"/>
                </a:lnTo>
                <a:lnTo>
                  <a:pt x="1611630" y="1280160"/>
                </a:lnTo>
                <a:cubicBezTo>
                  <a:pt x="1623060" y="1249680"/>
                  <a:pt x="1632450" y="1218355"/>
                  <a:pt x="1645920" y="1188720"/>
                </a:cubicBezTo>
                <a:cubicBezTo>
                  <a:pt x="1651604" y="1176214"/>
                  <a:pt x="1663201" y="1166983"/>
                  <a:pt x="1668780" y="1154430"/>
                </a:cubicBezTo>
                <a:cubicBezTo>
                  <a:pt x="1678567" y="1132410"/>
                  <a:pt x="1678274" y="1105900"/>
                  <a:pt x="1691640" y="1085850"/>
                </a:cubicBezTo>
                <a:cubicBezTo>
                  <a:pt x="1757154" y="987580"/>
                  <a:pt x="1678608" y="1111914"/>
                  <a:pt x="1725930" y="1017270"/>
                </a:cubicBezTo>
                <a:cubicBezTo>
                  <a:pt x="1732073" y="1004983"/>
                  <a:pt x="1743211" y="995533"/>
                  <a:pt x="1748790" y="982980"/>
                </a:cubicBezTo>
                <a:cubicBezTo>
                  <a:pt x="1758577" y="960960"/>
                  <a:pt x="1758284" y="934450"/>
                  <a:pt x="1771650" y="914400"/>
                </a:cubicBezTo>
                <a:cubicBezTo>
                  <a:pt x="1853338" y="791869"/>
                  <a:pt x="1726125" y="977831"/>
                  <a:pt x="1828800" y="845820"/>
                </a:cubicBezTo>
                <a:cubicBezTo>
                  <a:pt x="1900604" y="753501"/>
                  <a:pt x="1842428" y="798635"/>
                  <a:pt x="1908810" y="754380"/>
                </a:cubicBezTo>
                <a:cubicBezTo>
                  <a:pt x="1935988" y="672847"/>
                  <a:pt x="1897451" y="771419"/>
                  <a:pt x="1954530" y="685800"/>
                </a:cubicBezTo>
                <a:cubicBezTo>
                  <a:pt x="1998697" y="619549"/>
                  <a:pt x="1923562" y="679775"/>
                  <a:pt x="2000250" y="628650"/>
                </a:cubicBezTo>
                <a:cubicBezTo>
                  <a:pt x="2061210" y="537210"/>
                  <a:pt x="1981200" y="647700"/>
                  <a:pt x="2057400" y="571500"/>
                </a:cubicBezTo>
                <a:cubicBezTo>
                  <a:pt x="2067114" y="561786"/>
                  <a:pt x="2069533" y="545792"/>
                  <a:pt x="2080260" y="537210"/>
                </a:cubicBezTo>
                <a:cubicBezTo>
                  <a:pt x="2089668" y="529684"/>
                  <a:pt x="2103774" y="531168"/>
                  <a:pt x="2114550" y="525780"/>
                </a:cubicBezTo>
                <a:cubicBezTo>
                  <a:pt x="2126837" y="519637"/>
                  <a:pt x="2137410" y="510540"/>
                  <a:pt x="2148840" y="502920"/>
                </a:cubicBezTo>
                <a:cubicBezTo>
                  <a:pt x="2156460" y="491490"/>
                  <a:pt x="2161986" y="478344"/>
                  <a:pt x="2171700" y="468630"/>
                </a:cubicBezTo>
                <a:cubicBezTo>
                  <a:pt x="2181414" y="458916"/>
                  <a:pt x="2197408" y="456497"/>
                  <a:pt x="2205990" y="445770"/>
                </a:cubicBezTo>
                <a:cubicBezTo>
                  <a:pt x="2213516" y="436362"/>
                  <a:pt x="2211569" y="422012"/>
                  <a:pt x="2217420" y="411480"/>
                </a:cubicBezTo>
                <a:cubicBezTo>
                  <a:pt x="2230763" y="387463"/>
                  <a:pt x="2247900" y="365760"/>
                  <a:pt x="2263140" y="342900"/>
                </a:cubicBezTo>
                <a:cubicBezTo>
                  <a:pt x="2270760" y="331470"/>
                  <a:pt x="2274570" y="316230"/>
                  <a:pt x="2286000" y="308610"/>
                </a:cubicBezTo>
                <a:lnTo>
                  <a:pt x="2354580" y="262890"/>
                </a:lnTo>
                <a:cubicBezTo>
                  <a:pt x="2358390" y="251460"/>
                  <a:pt x="2357491" y="237119"/>
                  <a:pt x="2366010" y="228600"/>
                </a:cubicBezTo>
                <a:cubicBezTo>
                  <a:pt x="2385437" y="209173"/>
                  <a:pt x="2434590" y="182880"/>
                  <a:pt x="2434590" y="182880"/>
                </a:cubicBezTo>
                <a:cubicBezTo>
                  <a:pt x="2442210" y="171450"/>
                  <a:pt x="2446723" y="157172"/>
                  <a:pt x="2457450" y="148590"/>
                </a:cubicBezTo>
                <a:cubicBezTo>
                  <a:pt x="2466858" y="141064"/>
                  <a:pt x="2480964" y="142548"/>
                  <a:pt x="2491740" y="137160"/>
                </a:cubicBezTo>
                <a:cubicBezTo>
                  <a:pt x="2504027" y="131017"/>
                  <a:pt x="2513743" y="120443"/>
                  <a:pt x="2526030" y="114300"/>
                </a:cubicBezTo>
                <a:cubicBezTo>
                  <a:pt x="2536806" y="108912"/>
                  <a:pt x="2549788" y="108721"/>
                  <a:pt x="2560320" y="102870"/>
                </a:cubicBezTo>
                <a:cubicBezTo>
                  <a:pt x="2610232" y="75141"/>
                  <a:pt x="2636793" y="38336"/>
                  <a:pt x="2697480" y="34290"/>
                </a:cubicBezTo>
                <a:cubicBezTo>
                  <a:pt x="2813666" y="26544"/>
                  <a:pt x="2892784" y="22221"/>
                  <a:pt x="3006090" y="11430"/>
                </a:cubicBezTo>
                <a:cubicBezTo>
                  <a:pt x="3040436" y="8159"/>
                  <a:pt x="3074670" y="3810"/>
                  <a:pt x="3108960" y="0"/>
                </a:cubicBezTo>
                <a:cubicBezTo>
                  <a:pt x="3265170" y="3810"/>
                  <a:pt x="3421695" y="801"/>
                  <a:pt x="3577590" y="11430"/>
                </a:cubicBezTo>
                <a:cubicBezTo>
                  <a:pt x="3591295" y="12364"/>
                  <a:pt x="3599327" y="28711"/>
                  <a:pt x="3611880" y="34290"/>
                </a:cubicBezTo>
                <a:lnTo>
                  <a:pt x="3714750" y="68580"/>
                </a:lnTo>
                <a:lnTo>
                  <a:pt x="3749040" y="80010"/>
                </a:lnTo>
                <a:lnTo>
                  <a:pt x="3783330" y="91440"/>
                </a:lnTo>
                <a:cubicBezTo>
                  <a:pt x="3790950" y="102870"/>
                  <a:pt x="3796476" y="116016"/>
                  <a:pt x="3806190" y="125730"/>
                </a:cubicBezTo>
                <a:cubicBezTo>
                  <a:pt x="3815904" y="135444"/>
                  <a:pt x="3831898" y="137863"/>
                  <a:pt x="3840480" y="148590"/>
                </a:cubicBezTo>
                <a:cubicBezTo>
                  <a:pt x="3846626" y="156273"/>
                  <a:pt x="3862354" y="225314"/>
                  <a:pt x="3863340" y="228600"/>
                </a:cubicBezTo>
                <a:cubicBezTo>
                  <a:pt x="3870264" y="251680"/>
                  <a:pt x="3886200" y="297180"/>
                  <a:pt x="3886200" y="297180"/>
                </a:cubicBezTo>
                <a:cubicBezTo>
                  <a:pt x="3900045" y="449470"/>
                  <a:pt x="3897630" y="380827"/>
                  <a:pt x="3897630" y="502920"/>
                </a:cubicBezTo>
                <a:lnTo>
                  <a:pt x="3897630" y="3451860"/>
                </a:lnTo>
                <a:cubicBezTo>
                  <a:pt x="3886200" y="3482340"/>
                  <a:pt x="3874465" y="3512707"/>
                  <a:pt x="3863340" y="3543300"/>
                </a:cubicBezTo>
                <a:cubicBezTo>
                  <a:pt x="3859223" y="3554623"/>
                  <a:pt x="3858593" y="3567565"/>
                  <a:pt x="3851910" y="3577590"/>
                </a:cubicBezTo>
                <a:cubicBezTo>
                  <a:pt x="3842944" y="3591040"/>
                  <a:pt x="3829050" y="3600450"/>
                  <a:pt x="3817620" y="3611880"/>
                </a:cubicBezTo>
                <a:cubicBezTo>
                  <a:pt x="3813810" y="3623310"/>
                  <a:pt x="3812041" y="3635638"/>
                  <a:pt x="3806190" y="3646170"/>
                </a:cubicBezTo>
                <a:cubicBezTo>
                  <a:pt x="3792847" y="3670187"/>
                  <a:pt x="3769158" y="3688686"/>
                  <a:pt x="3760470" y="3714750"/>
                </a:cubicBezTo>
                <a:cubicBezTo>
                  <a:pt x="3752850" y="3737610"/>
                  <a:pt x="3760470" y="3775710"/>
                  <a:pt x="3737610" y="3783330"/>
                </a:cubicBezTo>
                <a:cubicBezTo>
                  <a:pt x="3612555" y="3825015"/>
                  <a:pt x="3801974" y="3758534"/>
                  <a:pt x="3669030" y="3817620"/>
                </a:cubicBezTo>
                <a:cubicBezTo>
                  <a:pt x="3647010" y="3827407"/>
                  <a:pt x="3600450" y="3840480"/>
                  <a:pt x="3600450" y="3840480"/>
                </a:cubicBezTo>
                <a:cubicBezTo>
                  <a:pt x="3592830" y="3851910"/>
                  <a:pt x="3589239" y="3867489"/>
                  <a:pt x="3577590" y="3874770"/>
                </a:cubicBezTo>
                <a:cubicBezTo>
                  <a:pt x="3557156" y="3887541"/>
                  <a:pt x="3532779" y="3893669"/>
                  <a:pt x="3509010" y="3897630"/>
                </a:cubicBezTo>
                <a:cubicBezTo>
                  <a:pt x="3316354" y="3929739"/>
                  <a:pt x="3463595" y="3908358"/>
                  <a:pt x="3063240" y="3920490"/>
                </a:cubicBezTo>
                <a:cubicBezTo>
                  <a:pt x="2929890" y="3916680"/>
                  <a:pt x="2796239" y="3918795"/>
                  <a:pt x="2663190" y="3909060"/>
                </a:cubicBezTo>
                <a:cubicBezTo>
                  <a:pt x="2639158" y="3907302"/>
                  <a:pt x="2617470" y="3893820"/>
                  <a:pt x="2594610" y="3886200"/>
                </a:cubicBezTo>
                <a:lnTo>
                  <a:pt x="2560320" y="3874770"/>
                </a:lnTo>
                <a:cubicBezTo>
                  <a:pt x="2548890" y="3870960"/>
                  <a:pt x="2536055" y="3870023"/>
                  <a:pt x="2526030" y="3863340"/>
                </a:cubicBezTo>
                <a:cubicBezTo>
                  <a:pt x="2514600" y="3855720"/>
                  <a:pt x="2502293" y="3849274"/>
                  <a:pt x="2491740" y="3840480"/>
                </a:cubicBezTo>
                <a:cubicBezTo>
                  <a:pt x="2479322" y="3830132"/>
                  <a:pt x="2467798" y="3818608"/>
                  <a:pt x="2457450" y="3806190"/>
                </a:cubicBezTo>
                <a:cubicBezTo>
                  <a:pt x="2448656" y="3795637"/>
                  <a:pt x="2445317" y="3780482"/>
                  <a:pt x="2434590" y="3771900"/>
                </a:cubicBezTo>
                <a:cubicBezTo>
                  <a:pt x="2425182" y="3764374"/>
                  <a:pt x="2411730" y="3764280"/>
                  <a:pt x="2400300" y="3760470"/>
                </a:cubicBezTo>
                <a:cubicBezTo>
                  <a:pt x="2396490" y="3749040"/>
                  <a:pt x="2397389" y="3734699"/>
                  <a:pt x="2388870" y="3726180"/>
                </a:cubicBezTo>
                <a:cubicBezTo>
                  <a:pt x="2369443" y="3706753"/>
                  <a:pt x="2320290" y="3680460"/>
                  <a:pt x="2320290" y="3680460"/>
                </a:cubicBezTo>
                <a:cubicBezTo>
                  <a:pt x="2312760" y="3657871"/>
                  <a:pt x="2306143" y="3627994"/>
                  <a:pt x="2286000" y="3611880"/>
                </a:cubicBezTo>
                <a:cubicBezTo>
                  <a:pt x="2276592" y="3604354"/>
                  <a:pt x="2263140" y="3604260"/>
                  <a:pt x="2251710" y="3600450"/>
                </a:cubicBezTo>
                <a:cubicBezTo>
                  <a:pt x="2222980" y="3514261"/>
                  <a:pt x="2265076" y="3617158"/>
                  <a:pt x="2205990" y="3543300"/>
                </a:cubicBezTo>
                <a:cubicBezTo>
                  <a:pt x="2161655" y="3487882"/>
                  <a:pt x="2235085" y="3522518"/>
                  <a:pt x="2160270" y="3497580"/>
                </a:cubicBezTo>
                <a:cubicBezTo>
                  <a:pt x="2156460" y="3486150"/>
                  <a:pt x="2156366" y="3472698"/>
                  <a:pt x="2148840" y="3463290"/>
                </a:cubicBezTo>
                <a:cubicBezTo>
                  <a:pt x="2140258" y="3452563"/>
                  <a:pt x="2125103" y="3449224"/>
                  <a:pt x="2114550" y="3440430"/>
                </a:cubicBezTo>
                <a:cubicBezTo>
                  <a:pt x="2102132" y="3430082"/>
                  <a:pt x="2090184" y="3418899"/>
                  <a:pt x="2080260" y="3406140"/>
                </a:cubicBezTo>
                <a:cubicBezTo>
                  <a:pt x="2063392" y="3384453"/>
                  <a:pt x="2053967" y="3356987"/>
                  <a:pt x="2034540" y="3337560"/>
                </a:cubicBezTo>
                <a:cubicBezTo>
                  <a:pt x="2023110" y="3326130"/>
                  <a:pt x="2010598" y="3315688"/>
                  <a:pt x="2000250" y="3303270"/>
                </a:cubicBezTo>
                <a:cubicBezTo>
                  <a:pt x="1970061" y="3267044"/>
                  <a:pt x="1971143" y="3250240"/>
                  <a:pt x="1954530" y="3200400"/>
                </a:cubicBezTo>
                <a:lnTo>
                  <a:pt x="1943100" y="3166110"/>
                </a:lnTo>
                <a:cubicBezTo>
                  <a:pt x="1914370" y="3079921"/>
                  <a:pt x="1953125" y="3186160"/>
                  <a:pt x="1908810" y="3097530"/>
                </a:cubicBezTo>
                <a:cubicBezTo>
                  <a:pt x="1903422" y="3086754"/>
                  <a:pt x="1903231" y="3073772"/>
                  <a:pt x="1897380" y="3063240"/>
                </a:cubicBezTo>
                <a:cubicBezTo>
                  <a:pt x="1884037" y="3039223"/>
                  <a:pt x="1860348" y="3020724"/>
                  <a:pt x="1851660" y="2994660"/>
                </a:cubicBezTo>
                <a:cubicBezTo>
                  <a:pt x="1835886" y="2947338"/>
                  <a:pt x="1850255" y="2967053"/>
                  <a:pt x="1805940" y="2937510"/>
                </a:cubicBezTo>
                <a:cubicBezTo>
                  <a:pt x="1769714" y="2883170"/>
                  <a:pt x="1787424" y="2916252"/>
                  <a:pt x="1760220" y="2834640"/>
                </a:cubicBezTo>
                <a:cubicBezTo>
                  <a:pt x="1756410" y="2823210"/>
                  <a:pt x="1755473" y="2810375"/>
                  <a:pt x="1748790" y="2800350"/>
                </a:cubicBezTo>
                <a:cubicBezTo>
                  <a:pt x="1741170" y="2788920"/>
                  <a:pt x="1732073" y="2778347"/>
                  <a:pt x="1725930" y="2766060"/>
                </a:cubicBezTo>
                <a:cubicBezTo>
                  <a:pt x="1720542" y="2755284"/>
                  <a:pt x="1720351" y="2742302"/>
                  <a:pt x="1714500" y="2731770"/>
                </a:cubicBezTo>
                <a:cubicBezTo>
                  <a:pt x="1701157" y="2707753"/>
                  <a:pt x="1677468" y="2689254"/>
                  <a:pt x="1668780" y="2663190"/>
                </a:cubicBezTo>
                <a:cubicBezTo>
                  <a:pt x="1655646" y="2623788"/>
                  <a:pt x="1665869" y="2637419"/>
                  <a:pt x="1645920" y="2617470"/>
                </a:cubicBezTo>
                <a:lnTo>
                  <a:pt x="0" y="2617470"/>
                </a:lnTo>
                <a:lnTo>
                  <a:pt x="11430" y="12573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 flipV="1">
            <a:off x="7171918" y="1747654"/>
            <a:ext cx="2048282" cy="4653146"/>
          </a:xfrm>
          <a:custGeom>
            <a:avLst/>
            <a:gdLst>
              <a:gd name="connsiteX0" fmla="*/ 2133600 w 2168769"/>
              <a:gd name="connsiteY0" fmla="*/ 0 h 6002216"/>
              <a:gd name="connsiteX1" fmla="*/ 2133600 w 2168769"/>
              <a:gd name="connsiteY1" fmla="*/ 0 h 6002216"/>
              <a:gd name="connsiteX2" fmla="*/ 1875692 w 2168769"/>
              <a:gd name="connsiteY2" fmla="*/ 23446 h 6002216"/>
              <a:gd name="connsiteX3" fmla="*/ 1758461 w 2168769"/>
              <a:gd name="connsiteY3" fmla="*/ 35169 h 6002216"/>
              <a:gd name="connsiteX4" fmla="*/ 1711569 w 2168769"/>
              <a:gd name="connsiteY4" fmla="*/ 46892 h 6002216"/>
              <a:gd name="connsiteX5" fmla="*/ 1641231 w 2168769"/>
              <a:gd name="connsiteY5" fmla="*/ 58615 h 6002216"/>
              <a:gd name="connsiteX6" fmla="*/ 1570892 w 2168769"/>
              <a:gd name="connsiteY6" fmla="*/ 82061 h 6002216"/>
              <a:gd name="connsiteX7" fmla="*/ 1535723 w 2168769"/>
              <a:gd name="connsiteY7" fmla="*/ 93784 h 6002216"/>
              <a:gd name="connsiteX8" fmla="*/ 1441938 w 2168769"/>
              <a:gd name="connsiteY8" fmla="*/ 105507 h 6002216"/>
              <a:gd name="connsiteX9" fmla="*/ 1371600 w 2168769"/>
              <a:gd name="connsiteY9" fmla="*/ 128953 h 6002216"/>
              <a:gd name="connsiteX10" fmla="*/ 1336431 w 2168769"/>
              <a:gd name="connsiteY10" fmla="*/ 140677 h 6002216"/>
              <a:gd name="connsiteX11" fmla="*/ 1219200 w 2168769"/>
              <a:gd name="connsiteY11" fmla="*/ 164123 h 6002216"/>
              <a:gd name="connsiteX12" fmla="*/ 1043354 w 2168769"/>
              <a:gd name="connsiteY12" fmla="*/ 222738 h 6002216"/>
              <a:gd name="connsiteX13" fmla="*/ 973015 w 2168769"/>
              <a:gd name="connsiteY13" fmla="*/ 246184 h 6002216"/>
              <a:gd name="connsiteX14" fmla="*/ 902677 w 2168769"/>
              <a:gd name="connsiteY14" fmla="*/ 281353 h 6002216"/>
              <a:gd name="connsiteX15" fmla="*/ 844061 w 2168769"/>
              <a:gd name="connsiteY15" fmla="*/ 316523 h 6002216"/>
              <a:gd name="connsiteX16" fmla="*/ 773723 w 2168769"/>
              <a:gd name="connsiteY16" fmla="*/ 363415 h 6002216"/>
              <a:gd name="connsiteX17" fmla="*/ 715108 w 2168769"/>
              <a:gd name="connsiteY17" fmla="*/ 422030 h 6002216"/>
              <a:gd name="connsiteX18" fmla="*/ 691661 w 2168769"/>
              <a:gd name="connsiteY18" fmla="*/ 457200 h 6002216"/>
              <a:gd name="connsiteX19" fmla="*/ 656492 w 2168769"/>
              <a:gd name="connsiteY19" fmla="*/ 527538 h 6002216"/>
              <a:gd name="connsiteX20" fmla="*/ 621323 w 2168769"/>
              <a:gd name="connsiteY20" fmla="*/ 550984 h 6002216"/>
              <a:gd name="connsiteX21" fmla="*/ 586154 w 2168769"/>
              <a:gd name="connsiteY21" fmla="*/ 609600 h 6002216"/>
              <a:gd name="connsiteX22" fmla="*/ 574431 w 2168769"/>
              <a:gd name="connsiteY22" fmla="*/ 644769 h 6002216"/>
              <a:gd name="connsiteX23" fmla="*/ 539261 w 2168769"/>
              <a:gd name="connsiteY23" fmla="*/ 656492 h 6002216"/>
              <a:gd name="connsiteX24" fmla="*/ 492369 w 2168769"/>
              <a:gd name="connsiteY24" fmla="*/ 750277 h 6002216"/>
              <a:gd name="connsiteX25" fmla="*/ 480646 w 2168769"/>
              <a:gd name="connsiteY25" fmla="*/ 785446 h 6002216"/>
              <a:gd name="connsiteX26" fmla="*/ 445477 w 2168769"/>
              <a:gd name="connsiteY26" fmla="*/ 808892 h 6002216"/>
              <a:gd name="connsiteX27" fmla="*/ 422031 w 2168769"/>
              <a:gd name="connsiteY27" fmla="*/ 879230 h 6002216"/>
              <a:gd name="connsiteX28" fmla="*/ 375138 w 2168769"/>
              <a:gd name="connsiteY28" fmla="*/ 937846 h 6002216"/>
              <a:gd name="connsiteX29" fmla="*/ 351692 w 2168769"/>
              <a:gd name="connsiteY29" fmla="*/ 1019907 h 6002216"/>
              <a:gd name="connsiteX30" fmla="*/ 316523 w 2168769"/>
              <a:gd name="connsiteY30" fmla="*/ 1113692 h 6002216"/>
              <a:gd name="connsiteX31" fmla="*/ 304800 w 2168769"/>
              <a:gd name="connsiteY31" fmla="*/ 1184030 h 6002216"/>
              <a:gd name="connsiteX32" fmla="*/ 293077 w 2168769"/>
              <a:gd name="connsiteY32" fmla="*/ 1230923 h 6002216"/>
              <a:gd name="connsiteX33" fmla="*/ 281354 w 2168769"/>
              <a:gd name="connsiteY33" fmla="*/ 1289538 h 6002216"/>
              <a:gd name="connsiteX34" fmla="*/ 257908 w 2168769"/>
              <a:gd name="connsiteY34" fmla="*/ 1359877 h 6002216"/>
              <a:gd name="connsiteX35" fmla="*/ 234461 w 2168769"/>
              <a:gd name="connsiteY35" fmla="*/ 1395046 h 6002216"/>
              <a:gd name="connsiteX36" fmla="*/ 199292 w 2168769"/>
              <a:gd name="connsiteY36" fmla="*/ 1465384 h 6002216"/>
              <a:gd name="connsiteX37" fmla="*/ 175846 w 2168769"/>
              <a:gd name="connsiteY37" fmla="*/ 1547446 h 6002216"/>
              <a:gd name="connsiteX38" fmla="*/ 152400 w 2168769"/>
              <a:gd name="connsiteY38" fmla="*/ 1617784 h 6002216"/>
              <a:gd name="connsiteX39" fmla="*/ 140677 w 2168769"/>
              <a:gd name="connsiteY39" fmla="*/ 1652953 h 6002216"/>
              <a:gd name="connsiteX40" fmla="*/ 128954 w 2168769"/>
              <a:gd name="connsiteY40" fmla="*/ 1723292 h 6002216"/>
              <a:gd name="connsiteX41" fmla="*/ 105508 w 2168769"/>
              <a:gd name="connsiteY41" fmla="*/ 1793630 h 6002216"/>
              <a:gd name="connsiteX42" fmla="*/ 93784 w 2168769"/>
              <a:gd name="connsiteY42" fmla="*/ 1875692 h 6002216"/>
              <a:gd name="connsiteX43" fmla="*/ 70338 w 2168769"/>
              <a:gd name="connsiteY43" fmla="*/ 2121877 h 6002216"/>
              <a:gd name="connsiteX44" fmla="*/ 46892 w 2168769"/>
              <a:gd name="connsiteY44" fmla="*/ 2192215 h 6002216"/>
              <a:gd name="connsiteX45" fmla="*/ 35169 w 2168769"/>
              <a:gd name="connsiteY45" fmla="*/ 2227384 h 6002216"/>
              <a:gd name="connsiteX46" fmla="*/ 23446 w 2168769"/>
              <a:gd name="connsiteY46" fmla="*/ 2414953 h 6002216"/>
              <a:gd name="connsiteX47" fmla="*/ 11723 w 2168769"/>
              <a:gd name="connsiteY47" fmla="*/ 2450123 h 6002216"/>
              <a:gd name="connsiteX48" fmla="*/ 0 w 2168769"/>
              <a:gd name="connsiteY48" fmla="*/ 2825261 h 6002216"/>
              <a:gd name="connsiteX49" fmla="*/ 11723 w 2168769"/>
              <a:gd name="connsiteY49" fmla="*/ 3059723 h 6002216"/>
              <a:gd name="connsiteX50" fmla="*/ 35169 w 2168769"/>
              <a:gd name="connsiteY50" fmla="*/ 3200400 h 6002216"/>
              <a:gd name="connsiteX51" fmla="*/ 23446 w 2168769"/>
              <a:gd name="connsiteY51" fmla="*/ 3317630 h 6002216"/>
              <a:gd name="connsiteX52" fmla="*/ 35169 w 2168769"/>
              <a:gd name="connsiteY52" fmla="*/ 3446584 h 6002216"/>
              <a:gd name="connsiteX53" fmla="*/ 35169 w 2168769"/>
              <a:gd name="connsiteY53" fmla="*/ 3446584 h 6002216"/>
              <a:gd name="connsiteX54" fmla="*/ 35169 w 2168769"/>
              <a:gd name="connsiteY54" fmla="*/ 3446584 h 6002216"/>
              <a:gd name="connsiteX55" fmla="*/ 46892 w 2168769"/>
              <a:gd name="connsiteY55" fmla="*/ 3552092 h 6002216"/>
              <a:gd name="connsiteX56" fmla="*/ 58615 w 2168769"/>
              <a:gd name="connsiteY56" fmla="*/ 3622430 h 6002216"/>
              <a:gd name="connsiteX57" fmla="*/ 70338 w 2168769"/>
              <a:gd name="connsiteY57" fmla="*/ 3903784 h 6002216"/>
              <a:gd name="connsiteX58" fmla="*/ 82061 w 2168769"/>
              <a:gd name="connsiteY58" fmla="*/ 3997569 h 6002216"/>
              <a:gd name="connsiteX59" fmla="*/ 93784 w 2168769"/>
              <a:gd name="connsiteY59" fmla="*/ 4149969 h 6002216"/>
              <a:gd name="connsiteX60" fmla="*/ 105508 w 2168769"/>
              <a:gd name="connsiteY60" fmla="*/ 4220307 h 6002216"/>
              <a:gd name="connsiteX61" fmla="*/ 128954 w 2168769"/>
              <a:gd name="connsiteY61" fmla="*/ 4372707 h 6002216"/>
              <a:gd name="connsiteX62" fmla="*/ 140677 w 2168769"/>
              <a:gd name="connsiteY62" fmla="*/ 4407877 h 6002216"/>
              <a:gd name="connsiteX63" fmla="*/ 152400 w 2168769"/>
              <a:gd name="connsiteY63" fmla="*/ 4478215 h 6002216"/>
              <a:gd name="connsiteX64" fmla="*/ 187569 w 2168769"/>
              <a:gd name="connsiteY64" fmla="*/ 4595446 h 6002216"/>
              <a:gd name="connsiteX65" fmla="*/ 199292 w 2168769"/>
              <a:gd name="connsiteY65" fmla="*/ 4689230 h 6002216"/>
              <a:gd name="connsiteX66" fmla="*/ 222738 w 2168769"/>
              <a:gd name="connsiteY66" fmla="*/ 4759569 h 6002216"/>
              <a:gd name="connsiteX67" fmla="*/ 246184 w 2168769"/>
              <a:gd name="connsiteY67" fmla="*/ 4829907 h 6002216"/>
              <a:gd name="connsiteX68" fmla="*/ 269631 w 2168769"/>
              <a:gd name="connsiteY68" fmla="*/ 4900246 h 6002216"/>
              <a:gd name="connsiteX69" fmla="*/ 281354 w 2168769"/>
              <a:gd name="connsiteY69" fmla="*/ 4935415 h 6002216"/>
              <a:gd name="connsiteX70" fmla="*/ 304800 w 2168769"/>
              <a:gd name="connsiteY70" fmla="*/ 4970584 h 6002216"/>
              <a:gd name="connsiteX71" fmla="*/ 328246 w 2168769"/>
              <a:gd name="connsiteY71" fmla="*/ 5040923 h 6002216"/>
              <a:gd name="connsiteX72" fmla="*/ 339969 w 2168769"/>
              <a:gd name="connsiteY72" fmla="*/ 5076092 h 6002216"/>
              <a:gd name="connsiteX73" fmla="*/ 351692 w 2168769"/>
              <a:gd name="connsiteY73" fmla="*/ 5111261 h 6002216"/>
              <a:gd name="connsiteX74" fmla="*/ 375138 w 2168769"/>
              <a:gd name="connsiteY74" fmla="*/ 5146430 h 6002216"/>
              <a:gd name="connsiteX75" fmla="*/ 433754 w 2168769"/>
              <a:gd name="connsiteY75" fmla="*/ 5263661 h 6002216"/>
              <a:gd name="connsiteX76" fmla="*/ 468923 w 2168769"/>
              <a:gd name="connsiteY76" fmla="*/ 5322277 h 6002216"/>
              <a:gd name="connsiteX77" fmla="*/ 550984 w 2168769"/>
              <a:gd name="connsiteY77" fmla="*/ 5404338 h 6002216"/>
              <a:gd name="connsiteX78" fmla="*/ 562708 w 2168769"/>
              <a:gd name="connsiteY78" fmla="*/ 5439507 h 6002216"/>
              <a:gd name="connsiteX79" fmla="*/ 597877 w 2168769"/>
              <a:gd name="connsiteY79" fmla="*/ 5462953 h 6002216"/>
              <a:gd name="connsiteX80" fmla="*/ 656492 w 2168769"/>
              <a:gd name="connsiteY80" fmla="*/ 5509846 h 6002216"/>
              <a:gd name="connsiteX81" fmla="*/ 703384 w 2168769"/>
              <a:gd name="connsiteY81" fmla="*/ 5580184 h 6002216"/>
              <a:gd name="connsiteX82" fmla="*/ 797169 w 2168769"/>
              <a:gd name="connsiteY82" fmla="*/ 5650523 h 6002216"/>
              <a:gd name="connsiteX83" fmla="*/ 867508 w 2168769"/>
              <a:gd name="connsiteY83" fmla="*/ 5697415 h 6002216"/>
              <a:gd name="connsiteX84" fmla="*/ 914400 w 2168769"/>
              <a:gd name="connsiteY84" fmla="*/ 5720861 h 6002216"/>
              <a:gd name="connsiteX85" fmla="*/ 973015 w 2168769"/>
              <a:gd name="connsiteY85" fmla="*/ 5744307 h 6002216"/>
              <a:gd name="connsiteX86" fmla="*/ 1008184 w 2168769"/>
              <a:gd name="connsiteY86" fmla="*/ 5767753 h 6002216"/>
              <a:gd name="connsiteX87" fmla="*/ 1055077 w 2168769"/>
              <a:gd name="connsiteY87" fmla="*/ 5779477 h 6002216"/>
              <a:gd name="connsiteX88" fmla="*/ 1090246 w 2168769"/>
              <a:gd name="connsiteY88" fmla="*/ 5791200 h 6002216"/>
              <a:gd name="connsiteX89" fmla="*/ 1172308 w 2168769"/>
              <a:gd name="connsiteY89" fmla="*/ 5849815 h 6002216"/>
              <a:gd name="connsiteX90" fmla="*/ 1230923 w 2168769"/>
              <a:gd name="connsiteY90" fmla="*/ 5861538 h 6002216"/>
              <a:gd name="connsiteX91" fmla="*/ 1266092 w 2168769"/>
              <a:gd name="connsiteY91" fmla="*/ 5884984 h 6002216"/>
              <a:gd name="connsiteX92" fmla="*/ 1336431 w 2168769"/>
              <a:gd name="connsiteY92" fmla="*/ 5908430 h 6002216"/>
              <a:gd name="connsiteX93" fmla="*/ 1406769 w 2168769"/>
              <a:gd name="connsiteY93" fmla="*/ 5931877 h 6002216"/>
              <a:gd name="connsiteX94" fmla="*/ 1477108 w 2168769"/>
              <a:gd name="connsiteY94" fmla="*/ 5955323 h 6002216"/>
              <a:gd name="connsiteX95" fmla="*/ 1664677 w 2168769"/>
              <a:gd name="connsiteY95" fmla="*/ 5978769 h 6002216"/>
              <a:gd name="connsiteX96" fmla="*/ 1699846 w 2168769"/>
              <a:gd name="connsiteY96" fmla="*/ 5990492 h 6002216"/>
              <a:gd name="connsiteX97" fmla="*/ 2168769 w 2168769"/>
              <a:gd name="connsiteY97" fmla="*/ 6002215 h 6002216"/>
              <a:gd name="connsiteX98" fmla="*/ 2133600 w 2168769"/>
              <a:gd name="connsiteY98" fmla="*/ 0 h 6002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2168769" h="6002216">
                <a:moveTo>
                  <a:pt x="2133600" y="0"/>
                </a:moveTo>
                <a:lnTo>
                  <a:pt x="2133600" y="0"/>
                </a:lnTo>
                <a:lnTo>
                  <a:pt x="1875692" y="23446"/>
                </a:lnTo>
                <a:lnTo>
                  <a:pt x="1758461" y="35169"/>
                </a:lnTo>
                <a:cubicBezTo>
                  <a:pt x="1742830" y="39077"/>
                  <a:pt x="1727368" y="43732"/>
                  <a:pt x="1711569" y="46892"/>
                </a:cubicBezTo>
                <a:cubicBezTo>
                  <a:pt x="1688261" y="51554"/>
                  <a:pt x="1664291" y="52850"/>
                  <a:pt x="1641231" y="58615"/>
                </a:cubicBezTo>
                <a:cubicBezTo>
                  <a:pt x="1617254" y="64609"/>
                  <a:pt x="1594338" y="74246"/>
                  <a:pt x="1570892" y="82061"/>
                </a:cubicBezTo>
                <a:cubicBezTo>
                  <a:pt x="1559169" y="85969"/>
                  <a:pt x="1547985" y="92251"/>
                  <a:pt x="1535723" y="93784"/>
                </a:cubicBezTo>
                <a:lnTo>
                  <a:pt x="1441938" y="105507"/>
                </a:lnTo>
                <a:lnTo>
                  <a:pt x="1371600" y="128953"/>
                </a:lnTo>
                <a:cubicBezTo>
                  <a:pt x="1359877" y="132861"/>
                  <a:pt x="1348548" y="138254"/>
                  <a:pt x="1336431" y="140677"/>
                </a:cubicBezTo>
                <a:cubicBezTo>
                  <a:pt x="1297354" y="148492"/>
                  <a:pt x="1257006" y="151521"/>
                  <a:pt x="1219200" y="164123"/>
                </a:cubicBezTo>
                <a:lnTo>
                  <a:pt x="1043354" y="222738"/>
                </a:lnTo>
                <a:cubicBezTo>
                  <a:pt x="1043353" y="222738"/>
                  <a:pt x="973016" y="246183"/>
                  <a:pt x="973015" y="246184"/>
                </a:cubicBezTo>
                <a:cubicBezTo>
                  <a:pt x="927564" y="276485"/>
                  <a:pt x="951212" y="265175"/>
                  <a:pt x="902677" y="281353"/>
                </a:cubicBezTo>
                <a:cubicBezTo>
                  <a:pt x="850077" y="333955"/>
                  <a:pt x="912542" y="278478"/>
                  <a:pt x="844061" y="316523"/>
                </a:cubicBezTo>
                <a:cubicBezTo>
                  <a:pt x="819428" y="330208"/>
                  <a:pt x="773723" y="363415"/>
                  <a:pt x="773723" y="363415"/>
                </a:cubicBezTo>
                <a:cubicBezTo>
                  <a:pt x="711200" y="457199"/>
                  <a:pt x="793261" y="343877"/>
                  <a:pt x="715108" y="422030"/>
                </a:cubicBezTo>
                <a:cubicBezTo>
                  <a:pt x="705145" y="431993"/>
                  <a:pt x="699477" y="445477"/>
                  <a:pt x="691661" y="457200"/>
                </a:cubicBezTo>
                <a:cubicBezTo>
                  <a:pt x="682126" y="485804"/>
                  <a:pt x="679217" y="504813"/>
                  <a:pt x="656492" y="527538"/>
                </a:cubicBezTo>
                <a:cubicBezTo>
                  <a:pt x="646529" y="537501"/>
                  <a:pt x="633046" y="543169"/>
                  <a:pt x="621323" y="550984"/>
                </a:cubicBezTo>
                <a:cubicBezTo>
                  <a:pt x="588114" y="650611"/>
                  <a:pt x="634429" y="529140"/>
                  <a:pt x="586154" y="609600"/>
                </a:cubicBezTo>
                <a:cubicBezTo>
                  <a:pt x="579796" y="620196"/>
                  <a:pt x="583169" y="636031"/>
                  <a:pt x="574431" y="644769"/>
                </a:cubicBezTo>
                <a:cubicBezTo>
                  <a:pt x="565693" y="653507"/>
                  <a:pt x="550984" y="652584"/>
                  <a:pt x="539261" y="656492"/>
                </a:cubicBezTo>
                <a:cubicBezTo>
                  <a:pt x="512320" y="737316"/>
                  <a:pt x="533290" y="709354"/>
                  <a:pt x="492369" y="750277"/>
                </a:cubicBezTo>
                <a:cubicBezTo>
                  <a:pt x="488461" y="762000"/>
                  <a:pt x="488365" y="775797"/>
                  <a:pt x="480646" y="785446"/>
                </a:cubicBezTo>
                <a:cubicBezTo>
                  <a:pt x="471844" y="796448"/>
                  <a:pt x="452944" y="796944"/>
                  <a:pt x="445477" y="808892"/>
                </a:cubicBezTo>
                <a:cubicBezTo>
                  <a:pt x="432378" y="829850"/>
                  <a:pt x="439507" y="861754"/>
                  <a:pt x="422031" y="879230"/>
                </a:cubicBezTo>
                <a:cubicBezTo>
                  <a:pt x="388621" y="912640"/>
                  <a:pt x="404715" y="893480"/>
                  <a:pt x="375138" y="937846"/>
                </a:cubicBezTo>
                <a:cubicBezTo>
                  <a:pt x="369189" y="961642"/>
                  <a:pt x="361783" y="996361"/>
                  <a:pt x="351692" y="1019907"/>
                </a:cubicBezTo>
                <a:cubicBezTo>
                  <a:pt x="323702" y="1085218"/>
                  <a:pt x="330031" y="1046151"/>
                  <a:pt x="316523" y="1113692"/>
                </a:cubicBezTo>
                <a:cubicBezTo>
                  <a:pt x="311861" y="1137000"/>
                  <a:pt x="309462" y="1160722"/>
                  <a:pt x="304800" y="1184030"/>
                </a:cubicBezTo>
                <a:cubicBezTo>
                  <a:pt x="301640" y="1199829"/>
                  <a:pt x="296572" y="1215195"/>
                  <a:pt x="293077" y="1230923"/>
                </a:cubicBezTo>
                <a:cubicBezTo>
                  <a:pt x="288755" y="1250374"/>
                  <a:pt x="286597" y="1270315"/>
                  <a:pt x="281354" y="1289538"/>
                </a:cubicBezTo>
                <a:cubicBezTo>
                  <a:pt x="274851" y="1313382"/>
                  <a:pt x="271618" y="1339314"/>
                  <a:pt x="257908" y="1359877"/>
                </a:cubicBezTo>
                <a:lnTo>
                  <a:pt x="234461" y="1395046"/>
                </a:lnTo>
                <a:cubicBezTo>
                  <a:pt x="204995" y="1483444"/>
                  <a:pt x="244743" y="1374482"/>
                  <a:pt x="199292" y="1465384"/>
                </a:cubicBezTo>
                <a:cubicBezTo>
                  <a:pt x="189442" y="1485084"/>
                  <a:pt x="181480" y="1528665"/>
                  <a:pt x="175846" y="1547446"/>
                </a:cubicBezTo>
                <a:cubicBezTo>
                  <a:pt x="168744" y="1571118"/>
                  <a:pt x="160215" y="1594338"/>
                  <a:pt x="152400" y="1617784"/>
                </a:cubicBezTo>
                <a:lnTo>
                  <a:pt x="140677" y="1652953"/>
                </a:lnTo>
                <a:cubicBezTo>
                  <a:pt x="136769" y="1676399"/>
                  <a:pt x="134719" y="1700232"/>
                  <a:pt x="128954" y="1723292"/>
                </a:cubicBezTo>
                <a:cubicBezTo>
                  <a:pt x="122960" y="1747268"/>
                  <a:pt x="105508" y="1793630"/>
                  <a:pt x="105508" y="1793630"/>
                </a:cubicBezTo>
                <a:cubicBezTo>
                  <a:pt x="101600" y="1820984"/>
                  <a:pt x="96404" y="1848185"/>
                  <a:pt x="93784" y="1875692"/>
                </a:cubicBezTo>
                <a:cubicBezTo>
                  <a:pt x="89041" y="1925487"/>
                  <a:pt x="85309" y="2057003"/>
                  <a:pt x="70338" y="2121877"/>
                </a:cubicBezTo>
                <a:cubicBezTo>
                  <a:pt x="64781" y="2145958"/>
                  <a:pt x="54707" y="2168769"/>
                  <a:pt x="46892" y="2192215"/>
                </a:cubicBezTo>
                <a:lnTo>
                  <a:pt x="35169" y="2227384"/>
                </a:lnTo>
                <a:cubicBezTo>
                  <a:pt x="31261" y="2289907"/>
                  <a:pt x="30004" y="2352652"/>
                  <a:pt x="23446" y="2414953"/>
                </a:cubicBezTo>
                <a:cubicBezTo>
                  <a:pt x="22152" y="2427243"/>
                  <a:pt x="12428" y="2437786"/>
                  <a:pt x="11723" y="2450123"/>
                </a:cubicBezTo>
                <a:cubicBezTo>
                  <a:pt x="4586" y="2575026"/>
                  <a:pt x="3908" y="2700215"/>
                  <a:pt x="0" y="2825261"/>
                </a:cubicBezTo>
                <a:cubicBezTo>
                  <a:pt x="3908" y="2903415"/>
                  <a:pt x="4419" y="2981813"/>
                  <a:pt x="11723" y="3059723"/>
                </a:cubicBezTo>
                <a:cubicBezTo>
                  <a:pt x="16160" y="3107055"/>
                  <a:pt x="35169" y="3200400"/>
                  <a:pt x="35169" y="3200400"/>
                </a:cubicBezTo>
                <a:cubicBezTo>
                  <a:pt x="31261" y="3239477"/>
                  <a:pt x="23446" y="3278358"/>
                  <a:pt x="23446" y="3317630"/>
                </a:cubicBezTo>
                <a:cubicBezTo>
                  <a:pt x="23446" y="3360792"/>
                  <a:pt x="35169" y="3446584"/>
                  <a:pt x="35169" y="3446584"/>
                </a:cubicBezTo>
                <a:lnTo>
                  <a:pt x="35169" y="3446584"/>
                </a:lnTo>
                <a:lnTo>
                  <a:pt x="35169" y="3446584"/>
                </a:lnTo>
                <a:cubicBezTo>
                  <a:pt x="39077" y="3481753"/>
                  <a:pt x="42215" y="3517017"/>
                  <a:pt x="46892" y="3552092"/>
                </a:cubicBezTo>
                <a:cubicBezTo>
                  <a:pt x="50033" y="3575653"/>
                  <a:pt x="57034" y="3598713"/>
                  <a:pt x="58615" y="3622430"/>
                </a:cubicBezTo>
                <a:cubicBezTo>
                  <a:pt x="64859" y="3716088"/>
                  <a:pt x="64483" y="3810101"/>
                  <a:pt x="70338" y="3903784"/>
                </a:cubicBezTo>
                <a:cubicBezTo>
                  <a:pt x="72303" y="3935228"/>
                  <a:pt x="79074" y="3966206"/>
                  <a:pt x="82061" y="3997569"/>
                </a:cubicBezTo>
                <a:cubicBezTo>
                  <a:pt x="86891" y="4048290"/>
                  <a:pt x="88450" y="4099299"/>
                  <a:pt x="93784" y="4149969"/>
                </a:cubicBezTo>
                <a:cubicBezTo>
                  <a:pt x="96272" y="4173608"/>
                  <a:pt x="101894" y="4196814"/>
                  <a:pt x="105508" y="4220307"/>
                </a:cubicBezTo>
                <a:cubicBezTo>
                  <a:pt x="110183" y="4250697"/>
                  <a:pt x="121642" y="4339805"/>
                  <a:pt x="128954" y="4372707"/>
                </a:cubicBezTo>
                <a:cubicBezTo>
                  <a:pt x="131635" y="4384770"/>
                  <a:pt x="137996" y="4395814"/>
                  <a:pt x="140677" y="4407877"/>
                </a:cubicBezTo>
                <a:cubicBezTo>
                  <a:pt x="145833" y="4431080"/>
                  <a:pt x="146635" y="4455155"/>
                  <a:pt x="152400" y="4478215"/>
                </a:cubicBezTo>
                <a:cubicBezTo>
                  <a:pt x="168036" y="4540761"/>
                  <a:pt x="178265" y="4539622"/>
                  <a:pt x="187569" y="4595446"/>
                </a:cubicBezTo>
                <a:cubicBezTo>
                  <a:pt x="192748" y="4626522"/>
                  <a:pt x="192691" y="4658425"/>
                  <a:pt x="199292" y="4689230"/>
                </a:cubicBezTo>
                <a:cubicBezTo>
                  <a:pt x="204470" y="4713396"/>
                  <a:pt x="214923" y="4736123"/>
                  <a:pt x="222738" y="4759569"/>
                </a:cubicBezTo>
                <a:lnTo>
                  <a:pt x="246184" y="4829907"/>
                </a:lnTo>
                <a:lnTo>
                  <a:pt x="269631" y="4900246"/>
                </a:lnTo>
                <a:cubicBezTo>
                  <a:pt x="273539" y="4911969"/>
                  <a:pt x="274499" y="4925133"/>
                  <a:pt x="281354" y="4935415"/>
                </a:cubicBezTo>
                <a:cubicBezTo>
                  <a:pt x="289169" y="4947138"/>
                  <a:pt x="299078" y="4957709"/>
                  <a:pt x="304800" y="4970584"/>
                </a:cubicBezTo>
                <a:cubicBezTo>
                  <a:pt x="314837" y="4993168"/>
                  <a:pt x="320431" y="5017477"/>
                  <a:pt x="328246" y="5040923"/>
                </a:cubicBezTo>
                <a:lnTo>
                  <a:pt x="339969" y="5076092"/>
                </a:lnTo>
                <a:cubicBezTo>
                  <a:pt x="343877" y="5087815"/>
                  <a:pt x="344837" y="5100979"/>
                  <a:pt x="351692" y="5111261"/>
                </a:cubicBezTo>
                <a:lnTo>
                  <a:pt x="375138" y="5146430"/>
                </a:lnTo>
                <a:cubicBezTo>
                  <a:pt x="404763" y="5235305"/>
                  <a:pt x="383755" y="5196998"/>
                  <a:pt x="433754" y="5263661"/>
                </a:cubicBezTo>
                <a:cubicBezTo>
                  <a:pt x="456168" y="5330903"/>
                  <a:pt x="430303" y="5270783"/>
                  <a:pt x="468923" y="5322277"/>
                </a:cubicBezTo>
                <a:cubicBezTo>
                  <a:pt x="531626" y="5405882"/>
                  <a:pt x="485155" y="5382395"/>
                  <a:pt x="550984" y="5404338"/>
                </a:cubicBezTo>
                <a:cubicBezTo>
                  <a:pt x="554892" y="5416061"/>
                  <a:pt x="554988" y="5429858"/>
                  <a:pt x="562708" y="5439507"/>
                </a:cubicBezTo>
                <a:cubicBezTo>
                  <a:pt x="571510" y="5450509"/>
                  <a:pt x="586875" y="5454151"/>
                  <a:pt x="597877" y="5462953"/>
                </a:cubicBezTo>
                <a:cubicBezTo>
                  <a:pt x="681398" y="5529771"/>
                  <a:pt x="548247" y="5437682"/>
                  <a:pt x="656492" y="5509846"/>
                </a:cubicBezTo>
                <a:cubicBezTo>
                  <a:pt x="672123" y="5533292"/>
                  <a:pt x="683458" y="5560259"/>
                  <a:pt x="703384" y="5580184"/>
                </a:cubicBezTo>
                <a:cubicBezTo>
                  <a:pt x="746756" y="5623555"/>
                  <a:pt x="717636" y="5597500"/>
                  <a:pt x="797169" y="5650523"/>
                </a:cubicBezTo>
                <a:cubicBezTo>
                  <a:pt x="797174" y="5650527"/>
                  <a:pt x="867503" y="5697412"/>
                  <a:pt x="867508" y="5697415"/>
                </a:cubicBezTo>
                <a:cubicBezTo>
                  <a:pt x="883139" y="5705230"/>
                  <a:pt x="898431" y="5713763"/>
                  <a:pt x="914400" y="5720861"/>
                </a:cubicBezTo>
                <a:cubicBezTo>
                  <a:pt x="933630" y="5729408"/>
                  <a:pt x="954193" y="5734896"/>
                  <a:pt x="973015" y="5744307"/>
                </a:cubicBezTo>
                <a:cubicBezTo>
                  <a:pt x="985617" y="5750608"/>
                  <a:pt x="995234" y="5762203"/>
                  <a:pt x="1008184" y="5767753"/>
                </a:cubicBezTo>
                <a:cubicBezTo>
                  <a:pt x="1022993" y="5774100"/>
                  <a:pt x="1039585" y="5775051"/>
                  <a:pt x="1055077" y="5779477"/>
                </a:cubicBezTo>
                <a:cubicBezTo>
                  <a:pt x="1066959" y="5782872"/>
                  <a:pt x="1078523" y="5787292"/>
                  <a:pt x="1090246" y="5791200"/>
                </a:cubicBezTo>
                <a:cubicBezTo>
                  <a:pt x="1092946" y="5793225"/>
                  <a:pt x="1160877" y="5845529"/>
                  <a:pt x="1172308" y="5849815"/>
                </a:cubicBezTo>
                <a:cubicBezTo>
                  <a:pt x="1190965" y="5856811"/>
                  <a:pt x="1211385" y="5857630"/>
                  <a:pt x="1230923" y="5861538"/>
                </a:cubicBezTo>
                <a:cubicBezTo>
                  <a:pt x="1242646" y="5869353"/>
                  <a:pt x="1253217" y="5879262"/>
                  <a:pt x="1266092" y="5884984"/>
                </a:cubicBezTo>
                <a:cubicBezTo>
                  <a:pt x="1288676" y="5895021"/>
                  <a:pt x="1312985" y="5900615"/>
                  <a:pt x="1336431" y="5908430"/>
                </a:cubicBezTo>
                <a:lnTo>
                  <a:pt x="1406769" y="5931877"/>
                </a:lnTo>
                <a:lnTo>
                  <a:pt x="1477108" y="5955323"/>
                </a:lnTo>
                <a:lnTo>
                  <a:pt x="1664677" y="5978769"/>
                </a:lnTo>
                <a:cubicBezTo>
                  <a:pt x="1676400" y="5982677"/>
                  <a:pt x="1687505" y="5989859"/>
                  <a:pt x="1699846" y="5990492"/>
                </a:cubicBezTo>
                <a:cubicBezTo>
                  <a:pt x="1936909" y="6002649"/>
                  <a:pt x="2003425" y="6002215"/>
                  <a:pt x="2168769" y="6002215"/>
                </a:cubicBezTo>
                <a:lnTo>
                  <a:pt x="213360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676400" y="2147735"/>
            <a:ext cx="200700" cy="563165"/>
          </a:xfrm>
          <a:prstGeom prst="ellipse">
            <a:avLst/>
          </a:prstGeom>
          <a:solidFill>
            <a:srgbClr val="008000"/>
          </a:solidFill>
          <a:ln>
            <a:solidFill>
              <a:srgbClr val="006600"/>
            </a:solidFill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600200" y="2406100"/>
            <a:ext cx="200700" cy="563165"/>
          </a:xfrm>
          <a:prstGeom prst="ellipse">
            <a:avLst/>
          </a:prstGeom>
          <a:solidFill>
            <a:srgbClr val="008000"/>
          </a:solidFill>
          <a:ln>
            <a:solidFill>
              <a:srgbClr val="006600"/>
            </a:solidFill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51"/>
          <p:cNvGrpSpPr/>
          <p:nvPr/>
        </p:nvGrpSpPr>
        <p:grpSpPr>
          <a:xfrm>
            <a:off x="1848072" y="3478530"/>
            <a:ext cx="666528" cy="601883"/>
            <a:chOff x="2274570" y="3409950"/>
            <a:chExt cx="759183" cy="800100"/>
          </a:xfrm>
        </p:grpSpPr>
        <p:sp>
          <p:nvSpPr>
            <p:cNvPr id="21" name="Oval 20"/>
            <p:cNvSpPr/>
            <p:nvPr/>
          </p:nvSpPr>
          <p:spPr>
            <a:xfrm>
              <a:off x="2274570" y="3409950"/>
              <a:ext cx="759183" cy="800100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438400" y="3657600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2640330" y="3636407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567940" y="3890010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Oval 41"/>
          <p:cNvSpPr/>
          <p:nvPr/>
        </p:nvSpPr>
        <p:spPr>
          <a:xfrm>
            <a:off x="2794845" y="5565416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049371" y="5835100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35123" y="3997594"/>
            <a:ext cx="1340682" cy="465906"/>
          </a:xfrm>
          <a:prstGeom prst="rightArrow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838200" y="259993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8" name="U-Turn Arrow 7"/>
          <p:cNvSpPr/>
          <p:nvPr/>
        </p:nvSpPr>
        <p:spPr>
          <a:xfrm rot="1366616">
            <a:off x="1153263" y="2503148"/>
            <a:ext cx="1143000" cy="33215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6888700" y="4268286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888700" y="3935730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139253" y="3552204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6625809" y="4159639"/>
            <a:ext cx="1222791" cy="157091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 rot="1130231">
            <a:off x="3146587" y="5982300"/>
            <a:ext cx="542130" cy="228600"/>
          </a:xfrm>
          <a:prstGeom prst="roundRect">
            <a:avLst/>
          </a:prstGeom>
          <a:solidFill>
            <a:srgbClr val="6600CC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U-Turn Arrow 58"/>
          <p:cNvSpPr/>
          <p:nvPr/>
        </p:nvSpPr>
        <p:spPr>
          <a:xfrm rot="12032592">
            <a:off x="2870118" y="5832615"/>
            <a:ext cx="1143000" cy="308545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4648200" y="5399370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Quad Arrow 63"/>
          <p:cNvSpPr/>
          <p:nvPr/>
        </p:nvSpPr>
        <p:spPr>
          <a:xfrm>
            <a:off x="3200401" y="250614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Quad Arrow 64"/>
          <p:cNvSpPr/>
          <p:nvPr/>
        </p:nvSpPr>
        <p:spPr>
          <a:xfrm>
            <a:off x="3203752" y="2962987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Quad Arrow 65"/>
          <p:cNvSpPr/>
          <p:nvPr/>
        </p:nvSpPr>
        <p:spPr>
          <a:xfrm>
            <a:off x="3200400" y="4692353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Quad Arrow 66"/>
          <p:cNvSpPr/>
          <p:nvPr/>
        </p:nvSpPr>
        <p:spPr>
          <a:xfrm>
            <a:off x="3216100" y="518739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914872" y="2520566"/>
            <a:ext cx="666528" cy="639365"/>
          </a:xfrm>
          <a:prstGeom prst="ellipse">
            <a:avLst/>
          </a:prstGeom>
          <a:solidFill>
            <a:schemeClr val="bg1"/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906353" y="4722807"/>
            <a:ext cx="705527" cy="637279"/>
          </a:xfrm>
          <a:prstGeom prst="ellipse">
            <a:avLst/>
          </a:prstGeom>
          <a:solidFill>
            <a:schemeClr val="bg1"/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361631" y="2604879"/>
            <a:ext cx="372169" cy="44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Quad Arrow 61"/>
          <p:cNvSpPr/>
          <p:nvPr/>
        </p:nvSpPr>
        <p:spPr>
          <a:xfrm>
            <a:off x="3412384" y="250614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Quad Arrow 67"/>
          <p:cNvSpPr/>
          <p:nvPr/>
        </p:nvSpPr>
        <p:spPr>
          <a:xfrm>
            <a:off x="3415735" y="2962987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395315" y="4803895"/>
            <a:ext cx="372169" cy="44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Quad Arrow 68"/>
          <p:cNvSpPr/>
          <p:nvPr/>
        </p:nvSpPr>
        <p:spPr>
          <a:xfrm>
            <a:off x="3412383" y="4692353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Quad Arrow 69"/>
          <p:cNvSpPr/>
          <p:nvPr/>
        </p:nvSpPr>
        <p:spPr>
          <a:xfrm>
            <a:off x="3428083" y="518739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295200" y="2868930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348786" y="2523240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4796686" y="5189202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5110786" y="2889415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729786" y="3516248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940666" y="2676845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-76200" y="3365599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1. Action Potential in VTA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4205" y="659130"/>
            <a:ext cx="2298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2. Voltage-gated Ca</a:t>
            </a:r>
            <a:r>
              <a:rPr lang="en-US" baseline="30000" dirty="0" smtClean="0"/>
              <a:t>2+ </a:t>
            </a:r>
            <a:r>
              <a:rPr lang="en-US" dirty="0" smtClean="0"/>
              <a:t>channels open. </a:t>
            </a:r>
          </a:p>
          <a:p>
            <a:pPr algn="ctr"/>
            <a:r>
              <a:rPr lang="en-US" dirty="0" smtClean="0"/>
              <a:t>Ca</a:t>
            </a:r>
            <a:r>
              <a:rPr lang="en-US" baseline="30000" dirty="0" smtClean="0"/>
              <a:t>2+ </a:t>
            </a:r>
            <a:r>
              <a:rPr lang="en-US" dirty="0" smtClean="0"/>
              <a:t>flows </a:t>
            </a:r>
            <a:r>
              <a:rPr lang="en-US" dirty="0"/>
              <a:t>into cell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096000" y="684669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4. Dopamine binds to postsynaptic receptors. 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5791200" y="538353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5. Ion channels open on postsynaptic membrane, allowing ions to flow into cell. 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-74497" y="5421630"/>
            <a:ext cx="27414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6. Excess dopamine is  pumped back into presynaptic cell.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276600" y="689402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3. Ca</a:t>
            </a:r>
            <a:r>
              <a:rPr lang="en-US" baseline="30000" dirty="0" smtClean="0"/>
              <a:t>2+ </a:t>
            </a:r>
            <a:r>
              <a:rPr lang="en-US" dirty="0" smtClean="0"/>
              <a:t>sensitive proteins fuse synaptic vesicles to membrane, releasing dopamine into synaptic cleft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2282981" y="4153568"/>
            <a:ext cx="141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Dopamine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6928815" y="3108065"/>
            <a:ext cx="647700" cy="277044"/>
          </a:xfrm>
          <a:prstGeom prst="ellipse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H="1" flipV="1">
            <a:off x="2198072" y="3971521"/>
            <a:ext cx="294756" cy="3667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6858000" y="3265770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ight Arrow 51"/>
          <p:cNvSpPr/>
          <p:nvPr/>
        </p:nvSpPr>
        <p:spPr>
          <a:xfrm>
            <a:off x="8305800" y="3979821"/>
            <a:ext cx="822741" cy="465906"/>
          </a:xfrm>
          <a:prstGeom prst="rightArrow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8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54" grpId="0"/>
      <p:bldP spid="58" grpId="0"/>
      <p:bldP spid="63" grpId="0"/>
      <p:bldP spid="78" grpId="0"/>
      <p:bldP spid="79" grpId="0"/>
      <p:bldP spid="5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drugs of abuse alter synaptic transmission???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3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720842" y="3243946"/>
            <a:ext cx="1371600" cy="947054"/>
          </a:xfrm>
          <a:prstGeom prst="ellipse">
            <a:avLst/>
          </a:prstGeom>
          <a:solidFill>
            <a:srgbClr val="FF8B8B"/>
          </a:solidFill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727959" y="5070351"/>
            <a:ext cx="1463043" cy="1025649"/>
          </a:xfrm>
          <a:prstGeom prst="ellipse">
            <a:avLst/>
          </a:prstGeom>
          <a:solidFill>
            <a:srgbClr val="BDFFDB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1" y="2712248"/>
            <a:ext cx="2377436" cy="1321312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444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949441" y="3402618"/>
            <a:ext cx="16002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/>
              <a:t>VTA</a:t>
            </a:r>
            <a:endParaRPr lang="en-US" sz="3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987042" y="5220444"/>
            <a:ext cx="160020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err="1" smtClean="0"/>
              <a:t>NAc</a:t>
            </a:r>
            <a:endParaRPr lang="en-US" sz="3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2895600"/>
            <a:ext cx="2529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Prefrontal Cortex</a:t>
            </a:r>
            <a:endParaRPr lang="en-US" sz="3000" b="1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H="1" flipV="1">
            <a:off x="2910842" y="3402618"/>
            <a:ext cx="3657600" cy="31546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H="1">
            <a:off x="4190999" y="4033560"/>
            <a:ext cx="2529841" cy="118688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 rot="5400000">
            <a:off x="7182749" y="2766106"/>
            <a:ext cx="428041" cy="315020"/>
            <a:chOff x="6781800" y="5868194"/>
            <a:chExt cx="762794" cy="304800"/>
          </a:xfrm>
        </p:grpSpPr>
        <p:cxnSp>
          <p:nvCxnSpPr>
            <p:cNvPr id="18" name="Straight Connector 17"/>
            <p:cNvCxnSpPr>
              <a:cxnSpLocks noChangeShapeType="1"/>
            </p:cNvCxnSpPr>
            <p:nvPr/>
          </p:nvCxnSpPr>
          <p:spPr bwMode="auto">
            <a:xfrm>
              <a:off x="6777041" y="6023768"/>
              <a:ext cx="761209" cy="31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18"/>
            <p:cNvCxnSpPr>
              <a:cxnSpLocks noChangeShapeType="1"/>
            </p:cNvCxnSpPr>
            <p:nvPr/>
          </p:nvCxnSpPr>
          <p:spPr bwMode="auto">
            <a:xfrm rot="5400000">
              <a:off x="7386643" y="6024562"/>
              <a:ext cx="304800" cy="158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" name="Oval 19"/>
          <p:cNvSpPr/>
          <p:nvPr/>
        </p:nvSpPr>
        <p:spPr>
          <a:xfrm>
            <a:off x="6091240" y="1295400"/>
            <a:ext cx="2621281" cy="12954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444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141721" y="1447800"/>
            <a:ext cx="2529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/>
              <a:t>Inhibitory </a:t>
            </a:r>
          </a:p>
          <a:p>
            <a:pPr algn="ctr"/>
            <a:r>
              <a:rPr lang="en-US" sz="3000" b="1" dirty="0" smtClean="0"/>
              <a:t>Neuron</a:t>
            </a:r>
            <a:endParaRPr lang="en-US" sz="3000" b="1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Drugs Act at </a:t>
            </a:r>
            <a:r>
              <a:rPr lang="en-US" dirty="0" smtClean="0"/>
              <a:t>Many Sites in t</a:t>
            </a:r>
            <a:r>
              <a:rPr lang="en-US" dirty="0" smtClean="0"/>
              <a:t>he </a:t>
            </a:r>
            <a:br>
              <a:rPr lang="en-US" dirty="0" smtClean="0"/>
            </a:br>
            <a:r>
              <a:rPr lang="en-US" dirty="0" smtClean="0"/>
              <a:t>Brain’s </a:t>
            </a:r>
            <a:r>
              <a:rPr lang="en-US" dirty="0" smtClean="0"/>
              <a:t>Reward Circuit</a:t>
            </a:r>
            <a:endParaRPr lang="en-US" dirty="0"/>
          </a:p>
        </p:txBody>
      </p:sp>
      <p:sp>
        <p:nvSpPr>
          <p:cNvPr id="16" name="TextBox 19"/>
          <p:cNvSpPr txBox="1">
            <a:spLocks noChangeArrowheads="1"/>
          </p:cNvSpPr>
          <p:nvPr/>
        </p:nvSpPr>
        <p:spPr bwMode="auto">
          <a:xfrm>
            <a:off x="4484855" y="5562600"/>
            <a:ext cx="412574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500" b="1" dirty="0" smtClean="0"/>
              <a:t>Cocaine &amp; Amphetamines</a:t>
            </a:r>
            <a:endParaRPr lang="en-US" sz="2500" b="1" dirty="0"/>
          </a:p>
        </p:txBody>
      </p: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flipH="1" flipV="1">
            <a:off x="4190999" y="5262229"/>
            <a:ext cx="342987" cy="457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Box 19"/>
          <p:cNvSpPr txBox="1">
            <a:spLocks noChangeArrowheads="1"/>
          </p:cNvSpPr>
          <p:nvPr/>
        </p:nvSpPr>
        <p:spPr bwMode="auto">
          <a:xfrm>
            <a:off x="7462129" y="4548426"/>
            <a:ext cx="1449436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500" b="1" dirty="0" smtClean="0"/>
              <a:t>Nicotine</a:t>
            </a:r>
            <a:endParaRPr lang="en-US" sz="2500" b="1" dirty="0"/>
          </a:p>
        </p:txBody>
      </p: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>
            <a:off x="7648647" y="4178708"/>
            <a:ext cx="201787" cy="44349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TextBox 19"/>
          <p:cNvSpPr txBox="1">
            <a:spLocks noChangeArrowheads="1"/>
          </p:cNvSpPr>
          <p:nvPr/>
        </p:nvSpPr>
        <p:spPr bwMode="auto">
          <a:xfrm>
            <a:off x="1712079" y="1466046"/>
            <a:ext cx="3764283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2500" b="1" dirty="0" smtClean="0"/>
              <a:t>Alcohol</a:t>
            </a:r>
            <a:endParaRPr lang="en-US" sz="2500" b="1" dirty="0"/>
          </a:p>
        </p:txBody>
      </p:sp>
      <p:sp>
        <p:nvSpPr>
          <p:cNvPr id="26" name="TextBox 19"/>
          <p:cNvSpPr txBox="1">
            <a:spLocks noChangeArrowheads="1"/>
          </p:cNvSpPr>
          <p:nvPr/>
        </p:nvSpPr>
        <p:spPr bwMode="auto">
          <a:xfrm>
            <a:off x="4110361" y="6076146"/>
            <a:ext cx="3052439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500" b="1" dirty="0" smtClean="0"/>
              <a:t>Heroin &amp; Morphine</a:t>
            </a:r>
            <a:endParaRPr lang="en-US" sz="2500" b="1" dirty="0"/>
          </a:p>
        </p:txBody>
      </p:sp>
      <p:cxnSp>
        <p:nvCxnSpPr>
          <p:cNvPr id="27" name="Straight Arrow Connector 26"/>
          <p:cNvCxnSpPr>
            <a:cxnSpLocks noChangeShapeType="1"/>
          </p:cNvCxnSpPr>
          <p:nvPr/>
        </p:nvCxnSpPr>
        <p:spPr bwMode="auto">
          <a:xfrm flipH="1" flipV="1">
            <a:off x="3894753" y="5763280"/>
            <a:ext cx="285463" cy="381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8" name="Group 40"/>
          <p:cNvGrpSpPr>
            <a:grpSpLocks/>
          </p:cNvGrpSpPr>
          <p:nvPr/>
        </p:nvGrpSpPr>
        <p:grpSpPr bwMode="auto">
          <a:xfrm>
            <a:off x="5496975" y="1785589"/>
            <a:ext cx="428041" cy="315020"/>
            <a:chOff x="6781800" y="5868194"/>
            <a:chExt cx="762794" cy="304800"/>
          </a:xfrm>
        </p:grpSpPr>
        <p:cxnSp>
          <p:nvCxnSpPr>
            <p:cNvPr id="29" name="Straight Connector 28"/>
            <p:cNvCxnSpPr>
              <a:cxnSpLocks noChangeShapeType="1"/>
            </p:cNvCxnSpPr>
            <p:nvPr/>
          </p:nvCxnSpPr>
          <p:spPr bwMode="auto">
            <a:xfrm>
              <a:off x="6777041" y="6023768"/>
              <a:ext cx="761209" cy="31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29"/>
            <p:cNvCxnSpPr>
              <a:cxnSpLocks noChangeShapeType="1"/>
            </p:cNvCxnSpPr>
            <p:nvPr/>
          </p:nvCxnSpPr>
          <p:spPr bwMode="auto">
            <a:xfrm rot="5400000">
              <a:off x="7386643" y="6024562"/>
              <a:ext cx="304800" cy="158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1" name="TextBox 19"/>
          <p:cNvSpPr txBox="1">
            <a:spLocks noChangeArrowheads="1"/>
          </p:cNvSpPr>
          <p:nvPr/>
        </p:nvSpPr>
        <p:spPr bwMode="auto">
          <a:xfrm>
            <a:off x="1722117" y="1828800"/>
            <a:ext cx="3764283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en-US" sz="2500" b="1" dirty="0" smtClean="0"/>
              <a:t>Heroin </a:t>
            </a:r>
            <a:r>
              <a:rPr lang="en-US" sz="2500" b="1" dirty="0" smtClean="0"/>
              <a:t>&amp; Morphine</a:t>
            </a:r>
            <a:endParaRPr lang="en-US" sz="2500" b="1" dirty="0"/>
          </a:p>
        </p:txBody>
      </p:sp>
      <p:sp>
        <p:nvSpPr>
          <p:cNvPr id="32" name="TextBox 19"/>
          <p:cNvSpPr txBox="1">
            <a:spLocks noChangeArrowheads="1"/>
          </p:cNvSpPr>
          <p:nvPr/>
        </p:nvSpPr>
        <p:spPr bwMode="auto">
          <a:xfrm>
            <a:off x="7462129" y="4981917"/>
            <a:ext cx="1681871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500" b="1" dirty="0" smtClean="0"/>
              <a:t>Marijuana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46296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25" grpId="0"/>
      <p:bldP spid="26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-76200" y="1747654"/>
            <a:ext cx="3612607" cy="4620846"/>
          </a:xfrm>
          <a:custGeom>
            <a:avLst/>
            <a:gdLst>
              <a:gd name="connsiteX0" fmla="*/ 11430 w 3897791"/>
              <a:gd name="connsiteY0" fmla="*/ 1257300 h 3920490"/>
              <a:gd name="connsiteX1" fmla="*/ 1611630 w 3897791"/>
              <a:gd name="connsiteY1" fmla="*/ 1280160 h 3920490"/>
              <a:gd name="connsiteX2" fmla="*/ 1611630 w 3897791"/>
              <a:gd name="connsiteY2" fmla="*/ 1280160 h 3920490"/>
              <a:gd name="connsiteX3" fmla="*/ 1645920 w 3897791"/>
              <a:gd name="connsiteY3" fmla="*/ 1188720 h 3920490"/>
              <a:gd name="connsiteX4" fmla="*/ 1668780 w 3897791"/>
              <a:gd name="connsiteY4" fmla="*/ 1154430 h 3920490"/>
              <a:gd name="connsiteX5" fmla="*/ 1691640 w 3897791"/>
              <a:gd name="connsiteY5" fmla="*/ 1085850 h 3920490"/>
              <a:gd name="connsiteX6" fmla="*/ 1725930 w 3897791"/>
              <a:gd name="connsiteY6" fmla="*/ 1017270 h 3920490"/>
              <a:gd name="connsiteX7" fmla="*/ 1748790 w 3897791"/>
              <a:gd name="connsiteY7" fmla="*/ 982980 h 3920490"/>
              <a:gd name="connsiteX8" fmla="*/ 1771650 w 3897791"/>
              <a:gd name="connsiteY8" fmla="*/ 914400 h 3920490"/>
              <a:gd name="connsiteX9" fmla="*/ 1828800 w 3897791"/>
              <a:gd name="connsiteY9" fmla="*/ 845820 h 3920490"/>
              <a:gd name="connsiteX10" fmla="*/ 1908810 w 3897791"/>
              <a:gd name="connsiteY10" fmla="*/ 754380 h 3920490"/>
              <a:gd name="connsiteX11" fmla="*/ 1954530 w 3897791"/>
              <a:gd name="connsiteY11" fmla="*/ 685800 h 3920490"/>
              <a:gd name="connsiteX12" fmla="*/ 2000250 w 3897791"/>
              <a:gd name="connsiteY12" fmla="*/ 628650 h 3920490"/>
              <a:gd name="connsiteX13" fmla="*/ 2057400 w 3897791"/>
              <a:gd name="connsiteY13" fmla="*/ 571500 h 3920490"/>
              <a:gd name="connsiteX14" fmla="*/ 2080260 w 3897791"/>
              <a:gd name="connsiteY14" fmla="*/ 537210 h 3920490"/>
              <a:gd name="connsiteX15" fmla="*/ 2114550 w 3897791"/>
              <a:gd name="connsiteY15" fmla="*/ 525780 h 3920490"/>
              <a:gd name="connsiteX16" fmla="*/ 2148840 w 3897791"/>
              <a:gd name="connsiteY16" fmla="*/ 502920 h 3920490"/>
              <a:gd name="connsiteX17" fmla="*/ 2171700 w 3897791"/>
              <a:gd name="connsiteY17" fmla="*/ 468630 h 3920490"/>
              <a:gd name="connsiteX18" fmla="*/ 2205990 w 3897791"/>
              <a:gd name="connsiteY18" fmla="*/ 445770 h 3920490"/>
              <a:gd name="connsiteX19" fmla="*/ 2217420 w 3897791"/>
              <a:gd name="connsiteY19" fmla="*/ 411480 h 3920490"/>
              <a:gd name="connsiteX20" fmla="*/ 2263140 w 3897791"/>
              <a:gd name="connsiteY20" fmla="*/ 342900 h 3920490"/>
              <a:gd name="connsiteX21" fmla="*/ 2286000 w 3897791"/>
              <a:gd name="connsiteY21" fmla="*/ 308610 h 3920490"/>
              <a:gd name="connsiteX22" fmla="*/ 2354580 w 3897791"/>
              <a:gd name="connsiteY22" fmla="*/ 262890 h 3920490"/>
              <a:gd name="connsiteX23" fmla="*/ 2366010 w 3897791"/>
              <a:gd name="connsiteY23" fmla="*/ 228600 h 3920490"/>
              <a:gd name="connsiteX24" fmla="*/ 2434590 w 3897791"/>
              <a:gd name="connsiteY24" fmla="*/ 182880 h 3920490"/>
              <a:gd name="connsiteX25" fmla="*/ 2457450 w 3897791"/>
              <a:gd name="connsiteY25" fmla="*/ 148590 h 3920490"/>
              <a:gd name="connsiteX26" fmla="*/ 2491740 w 3897791"/>
              <a:gd name="connsiteY26" fmla="*/ 137160 h 3920490"/>
              <a:gd name="connsiteX27" fmla="*/ 2526030 w 3897791"/>
              <a:gd name="connsiteY27" fmla="*/ 114300 h 3920490"/>
              <a:gd name="connsiteX28" fmla="*/ 2560320 w 3897791"/>
              <a:gd name="connsiteY28" fmla="*/ 102870 h 3920490"/>
              <a:gd name="connsiteX29" fmla="*/ 2697480 w 3897791"/>
              <a:gd name="connsiteY29" fmla="*/ 34290 h 3920490"/>
              <a:gd name="connsiteX30" fmla="*/ 3006090 w 3897791"/>
              <a:gd name="connsiteY30" fmla="*/ 11430 h 3920490"/>
              <a:gd name="connsiteX31" fmla="*/ 3108960 w 3897791"/>
              <a:gd name="connsiteY31" fmla="*/ 0 h 3920490"/>
              <a:gd name="connsiteX32" fmla="*/ 3577590 w 3897791"/>
              <a:gd name="connsiteY32" fmla="*/ 11430 h 3920490"/>
              <a:gd name="connsiteX33" fmla="*/ 3611880 w 3897791"/>
              <a:gd name="connsiteY33" fmla="*/ 34290 h 3920490"/>
              <a:gd name="connsiteX34" fmla="*/ 3714750 w 3897791"/>
              <a:gd name="connsiteY34" fmla="*/ 68580 h 3920490"/>
              <a:gd name="connsiteX35" fmla="*/ 3749040 w 3897791"/>
              <a:gd name="connsiteY35" fmla="*/ 80010 h 3920490"/>
              <a:gd name="connsiteX36" fmla="*/ 3783330 w 3897791"/>
              <a:gd name="connsiteY36" fmla="*/ 91440 h 3920490"/>
              <a:gd name="connsiteX37" fmla="*/ 3806190 w 3897791"/>
              <a:gd name="connsiteY37" fmla="*/ 125730 h 3920490"/>
              <a:gd name="connsiteX38" fmla="*/ 3840480 w 3897791"/>
              <a:gd name="connsiteY38" fmla="*/ 148590 h 3920490"/>
              <a:gd name="connsiteX39" fmla="*/ 3863340 w 3897791"/>
              <a:gd name="connsiteY39" fmla="*/ 228600 h 3920490"/>
              <a:gd name="connsiteX40" fmla="*/ 3886200 w 3897791"/>
              <a:gd name="connsiteY40" fmla="*/ 297180 h 3920490"/>
              <a:gd name="connsiteX41" fmla="*/ 3897630 w 3897791"/>
              <a:gd name="connsiteY41" fmla="*/ 502920 h 3920490"/>
              <a:gd name="connsiteX42" fmla="*/ 3897630 w 3897791"/>
              <a:gd name="connsiteY42" fmla="*/ 3451860 h 3920490"/>
              <a:gd name="connsiteX43" fmla="*/ 3863340 w 3897791"/>
              <a:gd name="connsiteY43" fmla="*/ 3543300 h 3920490"/>
              <a:gd name="connsiteX44" fmla="*/ 3851910 w 3897791"/>
              <a:gd name="connsiteY44" fmla="*/ 3577590 h 3920490"/>
              <a:gd name="connsiteX45" fmla="*/ 3817620 w 3897791"/>
              <a:gd name="connsiteY45" fmla="*/ 3611880 h 3920490"/>
              <a:gd name="connsiteX46" fmla="*/ 3806190 w 3897791"/>
              <a:gd name="connsiteY46" fmla="*/ 3646170 h 3920490"/>
              <a:gd name="connsiteX47" fmla="*/ 3760470 w 3897791"/>
              <a:gd name="connsiteY47" fmla="*/ 3714750 h 3920490"/>
              <a:gd name="connsiteX48" fmla="*/ 3737610 w 3897791"/>
              <a:gd name="connsiteY48" fmla="*/ 3783330 h 3920490"/>
              <a:gd name="connsiteX49" fmla="*/ 3669030 w 3897791"/>
              <a:gd name="connsiteY49" fmla="*/ 3817620 h 3920490"/>
              <a:gd name="connsiteX50" fmla="*/ 3600450 w 3897791"/>
              <a:gd name="connsiteY50" fmla="*/ 3840480 h 3920490"/>
              <a:gd name="connsiteX51" fmla="*/ 3577590 w 3897791"/>
              <a:gd name="connsiteY51" fmla="*/ 3874770 h 3920490"/>
              <a:gd name="connsiteX52" fmla="*/ 3509010 w 3897791"/>
              <a:gd name="connsiteY52" fmla="*/ 3897630 h 3920490"/>
              <a:gd name="connsiteX53" fmla="*/ 3063240 w 3897791"/>
              <a:gd name="connsiteY53" fmla="*/ 3920490 h 3920490"/>
              <a:gd name="connsiteX54" fmla="*/ 2663190 w 3897791"/>
              <a:gd name="connsiteY54" fmla="*/ 3909060 h 3920490"/>
              <a:gd name="connsiteX55" fmla="*/ 2594610 w 3897791"/>
              <a:gd name="connsiteY55" fmla="*/ 3886200 h 3920490"/>
              <a:gd name="connsiteX56" fmla="*/ 2560320 w 3897791"/>
              <a:gd name="connsiteY56" fmla="*/ 3874770 h 3920490"/>
              <a:gd name="connsiteX57" fmla="*/ 2526030 w 3897791"/>
              <a:gd name="connsiteY57" fmla="*/ 3863340 h 3920490"/>
              <a:gd name="connsiteX58" fmla="*/ 2491740 w 3897791"/>
              <a:gd name="connsiteY58" fmla="*/ 3840480 h 3920490"/>
              <a:gd name="connsiteX59" fmla="*/ 2457450 w 3897791"/>
              <a:gd name="connsiteY59" fmla="*/ 3806190 h 3920490"/>
              <a:gd name="connsiteX60" fmla="*/ 2434590 w 3897791"/>
              <a:gd name="connsiteY60" fmla="*/ 3771900 h 3920490"/>
              <a:gd name="connsiteX61" fmla="*/ 2400300 w 3897791"/>
              <a:gd name="connsiteY61" fmla="*/ 3760470 h 3920490"/>
              <a:gd name="connsiteX62" fmla="*/ 2388870 w 3897791"/>
              <a:gd name="connsiteY62" fmla="*/ 3726180 h 3920490"/>
              <a:gd name="connsiteX63" fmla="*/ 2320290 w 3897791"/>
              <a:gd name="connsiteY63" fmla="*/ 3680460 h 3920490"/>
              <a:gd name="connsiteX64" fmla="*/ 2286000 w 3897791"/>
              <a:gd name="connsiteY64" fmla="*/ 3611880 h 3920490"/>
              <a:gd name="connsiteX65" fmla="*/ 2251710 w 3897791"/>
              <a:gd name="connsiteY65" fmla="*/ 3600450 h 3920490"/>
              <a:gd name="connsiteX66" fmla="*/ 2205990 w 3897791"/>
              <a:gd name="connsiteY66" fmla="*/ 3543300 h 3920490"/>
              <a:gd name="connsiteX67" fmla="*/ 2160270 w 3897791"/>
              <a:gd name="connsiteY67" fmla="*/ 3497580 h 3920490"/>
              <a:gd name="connsiteX68" fmla="*/ 2148840 w 3897791"/>
              <a:gd name="connsiteY68" fmla="*/ 3463290 h 3920490"/>
              <a:gd name="connsiteX69" fmla="*/ 2114550 w 3897791"/>
              <a:gd name="connsiteY69" fmla="*/ 3440430 h 3920490"/>
              <a:gd name="connsiteX70" fmla="*/ 2080260 w 3897791"/>
              <a:gd name="connsiteY70" fmla="*/ 3406140 h 3920490"/>
              <a:gd name="connsiteX71" fmla="*/ 2034540 w 3897791"/>
              <a:gd name="connsiteY71" fmla="*/ 3337560 h 3920490"/>
              <a:gd name="connsiteX72" fmla="*/ 2000250 w 3897791"/>
              <a:gd name="connsiteY72" fmla="*/ 3303270 h 3920490"/>
              <a:gd name="connsiteX73" fmla="*/ 1954530 w 3897791"/>
              <a:gd name="connsiteY73" fmla="*/ 3200400 h 3920490"/>
              <a:gd name="connsiteX74" fmla="*/ 1943100 w 3897791"/>
              <a:gd name="connsiteY74" fmla="*/ 3166110 h 3920490"/>
              <a:gd name="connsiteX75" fmla="*/ 1908810 w 3897791"/>
              <a:gd name="connsiteY75" fmla="*/ 3097530 h 3920490"/>
              <a:gd name="connsiteX76" fmla="*/ 1897380 w 3897791"/>
              <a:gd name="connsiteY76" fmla="*/ 3063240 h 3920490"/>
              <a:gd name="connsiteX77" fmla="*/ 1851660 w 3897791"/>
              <a:gd name="connsiteY77" fmla="*/ 2994660 h 3920490"/>
              <a:gd name="connsiteX78" fmla="*/ 1805940 w 3897791"/>
              <a:gd name="connsiteY78" fmla="*/ 2937510 h 3920490"/>
              <a:gd name="connsiteX79" fmla="*/ 1760220 w 3897791"/>
              <a:gd name="connsiteY79" fmla="*/ 2834640 h 3920490"/>
              <a:gd name="connsiteX80" fmla="*/ 1748790 w 3897791"/>
              <a:gd name="connsiteY80" fmla="*/ 2800350 h 3920490"/>
              <a:gd name="connsiteX81" fmla="*/ 1725930 w 3897791"/>
              <a:gd name="connsiteY81" fmla="*/ 2766060 h 3920490"/>
              <a:gd name="connsiteX82" fmla="*/ 1714500 w 3897791"/>
              <a:gd name="connsiteY82" fmla="*/ 2731770 h 3920490"/>
              <a:gd name="connsiteX83" fmla="*/ 1668780 w 3897791"/>
              <a:gd name="connsiteY83" fmla="*/ 2663190 h 3920490"/>
              <a:gd name="connsiteX84" fmla="*/ 1645920 w 3897791"/>
              <a:gd name="connsiteY84" fmla="*/ 2617470 h 3920490"/>
              <a:gd name="connsiteX85" fmla="*/ 0 w 3897791"/>
              <a:gd name="connsiteY85" fmla="*/ 2617470 h 3920490"/>
              <a:gd name="connsiteX86" fmla="*/ 11430 w 3897791"/>
              <a:gd name="connsiteY86" fmla="*/ 1257300 h 392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3897791" h="3920490">
                <a:moveTo>
                  <a:pt x="11430" y="1257300"/>
                </a:moveTo>
                <a:lnTo>
                  <a:pt x="1611630" y="1280160"/>
                </a:lnTo>
                <a:lnTo>
                  <a:pt x="1611630" y="1280160"/>
                </a:lnTo>
                <a:cubicBezTo>
                  <a:pt x="1623060" y="1249680"/>
                  <a:pt x="1632450" y="1218355"/>
                  <a:pt x="1645920" y="1188720"/>
                </a:cubicBezTo>
                <a:cubicBezTo>
                  <a:pt x="1651604" y="1176214"/>
                  <a:pt x="1663201" y="1166983"/>
                  <a:pt x="1668780" y="1154430"/>
                </a:cubicBezTo>
                <a:cubicBezTo>
                  <a:pt x="1678567" y="1132410"/>
                  <a:pt x="1678274" y="1105900"/>
                  <a:pt x="1691640" y="1085850"/>
                </a:cubicBezTo>
                <a:cubicBezTo>
                  <a:pt x="1757154" y="987580"/>
                  <a:pt x="1678608" y="1111914"/>
                  <a:pt x="1725930" y="1017270"/>
                </a:cubicBezTo>
                <a:cubicBezTo>
                  <a:pt x="1732073" y="1004983"/>
                  <a:pt x="1743211" y="995533"/>
                  <a:pt x="1748790" y="982980"/>
                </a:cubicBezTo>
                <a:cubicBezTo>
                  <a:pt x="1758577" y="960960"/>
                  <a:pt x="1758284" y="934450"/>
                  <a:pt x="1771650" y="914400"/>
                </a:cubicBezTo>
                <a:cubicBezTo>
                  <a:pt x="1853338" y="791869"/>
                  <a:pt x="1726125" y="977831"/>
                  <a:pt x="1828800" y="845820"/>
                </a:cubicBezTo>
                <a:cubicBezTo>
                  <a:pt x="1900604" y="753501"/>
                  <a:pt x="1842428" y="798635"/>
                  <a:pt x="1908810" y="754380"/>
                </a:cubicBezTo>
                <a:cubicBezTo>
                  <a:pt x="1935988" y="672847"/>
                  <a:pt x="1897451" y="771419"/>
                  <a:pt x="1954530" y="685800"/>
                </a:cubicBezTo>
                <a:cubicBezTo>
                  <a:pt x="1998697" y="619549"/>
                  <a:pt x="1923562" y="679775"/>
                  <a:pt x="2000250" y="628650"/>
                </a:cubicBezTo>
                <a:cubicBezTo>
                  <a:pt x="2061210" y="537210"/>
                  <a:pt x="1981200" y="647700"/>
                  <a:pt x="2057400" y="571500"/>
                </a:cubicBezTo>
                <a:cubicBezTo>
                  <a:pt x="2067114" y="561786"/>
                  <a:pt x="2069533" y="545792"/>
                  <a:pt x="2080260" y="537210"/>
                </a:cubicBezTo>
                <a:cubicBezTo>
                  <a:pt x="2089668" y="529684"/>
                  <a:pt x="2103774" y="531168"/>
                  <a:pt x="2114550" y="525780"/>
                </a:cubicBezTo>
                <a:cubicBezTo>
                  <a:pt x="2126837" y="519637"/>
                  <a:pt x="2137410" y="510540"/>
                  <a:pt x="2148840" y="502920"/>
                </a:cubicBezTo>
                <a:cubicBezTo>
                  <a:pt x="2156460" y="491490"/>
                  <a:pt x="2161986" y="478344"/>
                  <a:pt x="2171700" y="468630"/>
                </a:cubicBezTo>
                <a:cubicBezTo>
                  <a:pt x="2181414" y="458916"/>
                  <a:pt x="2197408" y="456497"/>
                  <a:pt x="2205990" y="445770"/>
                </a:cubicBezTo>
                <a:cubicBezTo>
                  <a:pt x="2213516" y="436362"/>
                  <a:pt x="2211569" y="422012"/>
                  <a:pt x="2217420" y="411480"/>
                </a:cubicBezTo>
                <a:cubicBezTo>
                  <a:pt x="2230763" y="387463"/>
                  <a:pt x="2247900" y="365760"/>
                  <a:pt x="2263140" y="342900"/>
                </a:cubicBezTo>
                <a:cubicBezTo>
                  <a:pt x="2270760" y="331470"/>
                  <a:pt x="2274570" y="316230"/>
                  <a:pt x="2286000" y="308610"/>
                </a:cubicBezTo>
                <a:lnTo>
                  <a:pt x="2354580" y="262890"/>
                </a:lnTo>
                <a:cubicBezTo>
                  <a:pt x="2358390" y="251460"/>
                  <a:pt x="2357491" y="237119"/>
                  <a:pt x="2366010" y="228600"/>
                </a:cubicBezTo>
                <a:cubicBezTo>
                  <a:pt x="2385437" y="209173"/>
                  <a:pt x="2434590" y="182880"/>
                  <a:pt x="2434590" y="182880"/>
                </a:cubicBezTo>
                <a:cubicBezTo>
                  <a:pt x="2442210" y="171450"/>
                  <a:pt x="2446723" y="157172"/>
                  <a:pt x="2457450" y="148590"/>
                </a:cubicBezTo>
                <a:cubicBezTo>
                  <a:pt x="2466858" y="141064"/>
                  <a:pt x="2480964" y="142548"/>
                  <a:pt x="2491740" y="137160"/>
                </a:cubicBezTo>
                <a:cubicBezTo>
                  <a:pt x="2504027" y="131017"/>
                  <a:pt x="2513743" y="120443"/>
                  <a:pt x="2526030" y="114300"/>
                </a:cubicBezTo>
                <a:cubicBezTo>
                  <a:pt x="2536806" y="108912"/>
                  <a:pt x="2549788" y="108721"/>
                  <a:pt x="2560320" y="102870"/>
                </a:cubicBezTo>
                <a:cubicBezTo>
                  <a:pt x="2610232" y="75141"/>
                  <a:pt x="2636793" y="38336"/>
                  <a:pt x="2697480" y="34290"/>
                </a:cubicBezTo>
                <a:cubicBezTo>
                  <a:pt x="2813666" y="26544"/>
                  <a:pt x="2892784" y="22221"/>
                  <a:pt x="3006090" y="11430"/>
                </a:cubicBezTo>
                <a:cubicBezTo>
                  <a:pt x="3040436" y="8159"/>
                  <a:pt x="3074670" y="3810"/>
                  <a:pt x="3108960" y="0"/>
                </a:cubicBezTo>
                <a:cubicBezTo>
                  <a:pt x="3265170" y="3810"/>
                  <a:pt x="3421695" y="801"/>
                  <a:pt x="3577590" y="11430"/>
                </a:cubicBezTo>
                <a:cubicBezTo>
                  <a:pt x="3591295" y="12364"/>
                  <a:pt x="3599327" y="28711"/>
                  <a:pt x="3611880" y="34290"/>
                </a:cubicBezTo>
                <a:lnTo>
                  <a:pt x="3714750" y="68580"/>
                </a:lnTo>
                <a:lnTo>
                  <a:pt x="3749040" y="80010"/>
                </a:lnTo>
                <a:lnTo>
                  <a:pt x="3783330" y="91440"/>
                </a:lnTo>
                <a:cubicBezTo>
                  <a:pt x="3790950" y="102870"/>
                  <a:pt x="3796476" y="116016"/>
                  <a:pt x="3806190" y="125730"/>
                </a:cubicBezTo>
                <a:cubicBezTo>
                  <a:pt x="3815904" y="135444"/>
                  <a:pt x="3831898" y="137863"/>
                  <a:pt x="3840480" y="148590"/>
                </a:cubicBezTo>
                <a:cubicBezTo>
                  <a:pt x="3846626" y="156273"/>
                  <a:pt x="3862354" y="225314"/>
                  <a:pt x="3863340" y="228600"/>
                </a:cubicBezTo>
                <a:cubicBezTo>
                  <a:pt x="3870264" y="251680"/>
                  <a:pt x="3886200" y="297180"/>
                  <a:pt x="3886200" y="297180"/>
                </a:cubicBezTo>
                <a:cubicBezTo>
                  <a:pt x="3900045" y="449470"/>
                  <a:pt x="3897630" y="380827"/>
                  <a:pt x="3897630" y="502920"/>
                </a:cubicBezTo>
                <a:lnTo>
                  <a:pt x="3897630" y="3451860"/>
                </a:lnTo>
                <a:cubicBezTo>
                  <a:pt x="3886200" y="3482340"/>
                  <a:pt x="3874465" y="3512707"/>
                  <a:pt x="3863340" y="3543300"/>
                </a:cubicBezTo>
                <a:cubicBezTo>
                  <a:pt x="3859223" y="3554623"/>
                  <a:pt x="3858593" y="3567565"/>
                  <a:pt x="3851910" y="3577590"/>
                </a:cubicBezTo>
                <a:cubicBezTo>
                  <a:pt x="3842944" y="3591040"/>
                  <a:pt x="3829050" y="3600450"/>
                  <a:pt x="3817620" y="3611880"/>
                </a:cubicBezTo>
                <a:cubicBezTo>
                  <a:pt x="3813810" y="3623310"/>
                  <a:pt x="3812041" y="3635638"/>
                  <a:pt x="3806190" y="3646170"/>
                </a:cubicBezTo>
                <a:cubicBezTo>
                  <a:pt x="3792847" y="3670187"/>
                  <a:pt x="3769158" y="3688686"/>
                  <a:pt x="3760470" y="3714750"/>
                </a:cubicBezTo>
                <a:cubicBezTo>
                  <a:pt x="3752850" y="3737610"/>
                  <a:pt x="3760470" y="3775710"/>
                  <a:pt x="3737610" y="3783330"/>
                </a:cubicBezTo>
                <a:cubicBezTo>
                  <a:pt x="3612555" y="3825015"/>
                  <a:pt x="3801974" y="3758534"/>
                  <a:pt x="3669030" y="3817620"/>
                </a:cubicBezTo>
                <a:cubicBezTo>
                  <a:pt x="3647010" y="3827407"/>
                  <a:pt x="3600450" y="3840480"/>
                  <a:pt x="3600450" y="3840480"/>
                </a:cubicBezTo>
                <a:cubicBezTo>
                  <a:pt x="3592830" y="3851910"/>
                  <a:pt x="3589239" y="3867489"/>
                  <a:pt x="3577590" y="3874770"/>
                </a:cubicBezTo>
                <a:cubicBezTo>
                  <a:pt x="3557156" y="3887541"/>
                  <a:pt x="3532779" y="3893669"/>
                  <a:pt x="3509010" y="3897630"/>
                </a:cubicBezTo>
                <a:cubicBezTo>
                  <a:pt x="3316354" y="3929739"/>
                  <a:pt x="3463595" y="3908358"/>
                  <a:pt x="3063240" y="3920490"/>
                </a:cubicBezTo>
                <a:cubicBezTo>
                  <a:pt x="2929890" y="3916680"/>
                  <a:pt x="2796239" y="3918795"/>
                  <a:pt x="2663190" y="3909060"/>
                </a:cubicBezTo>
                <a:cubicBezTo>
                  <a:pt x="2639158" y="3907302"/>
                  <a:pt x="2617470" y="3893820"/>
                  <a:pt x="2594610" y="3886200"/>
                </a:cubicBezTo>
                <a:lnTo>
                  <a:pt x="2560320" y="3874770"/>
                </a:lnTo>
                <a:cubicBezTo>
                  <a:pt x="2548890" y="3870960"/>
                  <a:pt x="2536055" y="3870023"/>
                  <a:pt x="2526030" y="3863340"/>
                </a:cubicBezTo>
                <a:cubicBezTo>
                  <a:pt x="2514600" y="3855720"/>
                  <a:pt x="2502293" y="3849274"/>
                  <a:pt x="2491740" y="3840480"/>
                </a:cubicBezTo>
                <a:cubicBezTo>
                  <a:pt x="2479322" y="3830132"/>
                  <a:pt x="2467798" y="3818608"/>
                  <a:pt x="2457450" y="3806190"/>
                </a:cubicBezTo>
                <a:cubicBezTo>
                  <a:pt x="2448656" y="3795637"/>
                  <a:pt x="2445317" y="3780482"/>
                  <a:pt x="2434590" y="3771900"/>
                </a:cubicBezTo>
                <a:cubicBezTo>
                  <a:pt x="2425182" y="3764374"/>
                  <a:pt x="2411730" y="3764280"/>
                  <a:pt x="2400300" y="3760470"/>
                </a:cubicBezTo>
                <a:cubicBezTo>
                  <a:pt x="2396490" y="3749040"/>
                  <a:pt x="2397389" y="3734699"/>
                  <a:pt x="2388870" y="3726180"/>
                </a:cubicBezTo>
                <a:cubicBezTo>
                  <a:pt x="2369443" y="3706753"/>
                  <a:pt x="2320290" y="3680460"/>
                  <a:pt x="2320290" y="3680460"/>
                </a:cubicBezTo>
                <a:cubicBezTo>
                  <a:pt x="2312760" y="3657871"/>
                  <a:pt x="2306143" y="3627994"/>
                  <a:pt x="2286000" y="3611880"/>
                </a:cubicBezTo>
                <a:cubicBezTo>
                  <a:pt x="2276592" y="3604354"/>
                  <a:pt x="2263140" y="3604260"/>
                  <a:pt x="2251710" y="3600450"/>
                </a:cubicBezTo>
                <a:cubicBezTo>
                  <a:pt x="2222980" y="3514261"/>
                  <a:pt x="2265076" y="3617158"/>
                  <a:pt x="2205990" y="3543300"/>
                </a:cubicBezTo>
                <a:cubicBezTo>
                  <a:pt x="2161655" y="3487882"/>
                  <a:pt x="2235085" y="3522518"/>
                  <a:pt x="2160270" y="3497580"/>
                </a:cubicBezTo>
                <a:cubicBezTo>
                  <a:pt x="2156460" y="3486150"/>
                  <a:pt x="2156366" y="3472698"/>
                  <a:pt x="2148840" y="3463290"/>
                </a:cubicBezTo>
                <a:cubicBezTo>
                  <a:pt x="2140258" y="3452563"/>
                  <a:pt x="2125103" y="3449224"/>
                  <a:pt x="2114550" y="3440430"/>
                </a:cubicBezTo>
                <a:cubicBezTo>
                  <a:pt x="2102132" y="3430082"/>
                  <a:pt x="2090184" y="3418899"/>
                  <a:pt x="2080260" y="3406140"/>
                </a:cubicBezTo>
                <a:cubicBezTo>
                  <a:pt x="2063392" y="3384453"/>
                  <a:pt x="2053967" y="3356987"/>
                  <a:pt x="2034540" y="3337560"/>
                </a:cubicBezTo>
                <a:cubicBezTo>
                  <a:pt x="2023110" y="3326130"/>
                  <a:pt x="2010598" y="3315688"/>
                  <a:pt x="2000250" y="3303270"/>
                </a:cubicBezTo>
                <a:cubicBezTo>
                  <a:pt x="1970061" y="3267044"/>
                  <a:pt x="1971143" y="3250240"/>
                  <a:pt x="1954530" y="3200400"/>
                </a:cubicBezTo>
                <a:lnTo>
                  <a:pt x="1943100" y="3166110"/>
                </a:lnTo>
                <a:cubicBezTo>
                  <a:pt x="1914370" y="3079921"/>
                  <a:pt x="1953125" y="3186160"/>
                  <a:pt x="1908810" y="3097530"/>
                </a:cubicBezTo>
                <a:cubicBezTo>
                  <a:pt x="1903422" y="3086754"/>
                  <a:pt x="1903231" y="3073772"/>
                  <a:pt x="1897380" y="3063240"/>
                </a:cubicBezTo>
                <a:cubicBezTo>
                  <a:pt x="1884037" y="3039223"/>
                  <a:pt x="1860348" y="3020724"/>
                  <a:pt x="1851660" y="2994660"/>
                </a:cubicBezTo>
                <a:cubicBezTo>
                  <a:pt x="1835886" y="2947338"/>
                  <a:pt x="1850255" y="2967053"/>
                  <a:pt x="1805940" y="2937510"/>
                </a:cubicBezTo>
                <a:cubicBezTo>
                  <a:pt x="1769714" y="2883170"/>
                  <a:pt x="1787424" y="2916252"/>
                  <a:pt x="1760220" y="2834640"/>
                </a:cubicBezTo>
                <a:cubicBezTo>
                  <a:pt x="1756410" y="2823210"/>
                  <a:pt x="1755473" y="2810375"/>
                  <a:pt x="1748790" y="2800350"/>
                </a:cubicBezTo>
                <a:cubicBezTo>
                  <a:pt x="1741170" y="2788920"/>
                  <a:pt x="1732073" y="2778347"/>
                  <a:pt x="1725930" y="2766060"/>
                </a:cubicBezTo>
                <a:cubicBezTo>
                  <a:pt x="1720542" y="2755284"/>
                  <a:pt x="1720351" y="2742302"/>
                  <a:pt x="1714500" y="2731770"/>
                </a:cubicBezTo>
                <a:cubicBezTo>
                  <a:pt x="1701157" y="2707753"/>
                  <a:pt x="1677468" y="2689254"/>
                  <a:pt x="1668780" y="2663190"/>
                </a:cubicBezTo>
                <a:cubicBezTo>
                  <a:pt x="1655646" y="2623788"/>
                  <a:pt x="1665869" y="2637419"/>
                  <a:pt x="1645920" y="2617470"/>
                </a:cubicBezTo>
                <a:lnTo>
                  <a:pt x="0" y="2617470"/>
                </a:lnTo>
                <a:lnTo>
                  <a:pt x="11430" y="12573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 flipV="1">
            <a:off x="7171918" y="1747654"/>
            <a:ext cx="2048282" cy="4653146"/>
          </a:xfrm>
          <a:custGeom>
            <a:avLst/>
            <a:gdLst>
              <a:gd name="connsiteX0" fmla="*/ 2133600 w 2168769"/>
              <a:gd name="connsiteY0" fmla="*/ 0 h 6002216"/>
              <a:gd name="connsiteX1" fmla="*/ 2133600 w 2168769"/>
              <a:gd name="connsiteY1" fmla="*/ 0 h 6002216"/>
              <a:gd name="connsiteX2" fmla="*/ 1875692 w 2168769"/>
              <a:gd name="connsiteY2" fmla="*/ 23446 h 6002216"/>
              <a:gd name="connsiteX3" fmla="*/ 1758461 w 2168769"/>
              <a:gd name="connsiteY3" fmla="*/ 35169 h 6002216"/>
              <a:gd name="connsiteX4" fmla="*/ 1711569 w 2168769"/>
              <a:gd name="connsiteY4" fmla="*/ 46892 h 6002216"/>
              <a:gd name="connsiteX5" fmla="*/ 1641231 w 2168769"/>
              <a:gd name="connsiteY5" fmla="*/ 58615 h 6002216"/>
              <a:gd name="connsiteX6" fmla="*/ 1570892 w 2168769"/>
              <a:gd name="connsiteY6" fmla="*/ 82061 h 6002216"/>
              <a:gd name="connsiteX7" fmla="*/ 1535723 w 2168769"/>
              <a:gd name="connsiteY7" fmla="*/ 93784 h 6002216"/>
              <a:gd name="connsiteX8" fmla="*/ 1441938 w 2168769"/>
              <a:gd name="connsiteY8" fmla="*/ 105507 h 6002216"/>
              <a:gd name="connsiteX9" fmla="*/ 1371600 w 2168769"/>
              <a:gd name="connsiteY9" fmla="*/ 128953 h 6002216"/>
              <a:gd name="connsiteX10" fmla="*/ 1336431 w 2168769"/>
              <a:gd name="connsiteY10" fmla="*/ 140677 h 6002216"/>
              <a:gd name="connsiteX11" fmla="*/ 1219200 w 2168769"/>
              <a:gd name="connsiteY11" fmla="*/ 164123 h 6002216"/>
              <a:gd name="connsiteX12" fmla="*/ 1043354 w 2168769"/>
              <a:gd name="connsiteY12" fmla="*/ 222738 h 6002216"/>
              <a:gd name="connsiteX13" fmla="*/ 973015 w 2168769"/>
              <a:gd name="connsiteY13" fmla="*/ 246184 h 6002216"/>
              <a:gd name="connsiteX14" fmla="*/ 902677 w 2168769"/>
              <a:gd name="connsiteY14" fmla="*/ 281353 h 6002216"/>
              <a:gd name="connsiteX15" fmla="*/ 844061 w 2168769"/>
              <a:gd name="connsiteY15" fmla="*/ 316523 h 6002216"/>
              <a:gd name="connsiteX16" fmla="*/ 773723 w 2168769"/>
              <a:gd name="connsiteY16" fmla="*/ 363415 h 6002216"/>
              <a:gd name="connsiteX17" fmla="*/ 715108 w 2168769"/>
              <a:gd name="connsiteY17" fmla="*/ 422030 h 6002216"/>
              <a:gd name="connsiteX18" fmla="*/ 691661 w 2168769"/>
              <a:gd name="connsiteY18" fmla="*/ 457200 h 6002216"/>
              <a:gd name="connsiteX19" fmla="*/ 656492 w 2168769"/>
              <a:gd name="connsiteY19" fmla="*/ 527538 h 6002216"/>
              <a:gd name="connsiteX20" fmla="*/ 621323 w 2168769"/>
              <a:gd name="connsiteY20" fmla="*/ 550984 h 6002216"/>
              <a:gd name="connsiteX21" fmla="*/ 586154 w 2168769"/>
              <a:gd name="connsiteY21" fmla="*/ 609600 h 6002216"/>
              <a:gd name="connsiteX22" fmla="*/ 574431 w 2168769"/>
              <a:gd name="connsiteY22" fmla="*/ 644769 h 6002216"/>
              <a:gd name="connsiteX23" fmla="*/ 539261 w 2168769"/>
              <a:gd name="connsiteY23" fmla="*/ 656492 h 6002216"/>
              <a:gd name="connsiteX24" fmla="*/ 492369 w 2168769"/>
              <a:gd name="connsiteY24" fmla="*/ 750277 h 6002216"/>
              <a:gd name="connsiteX25" fmla="*/ 480646 w 2168769"/>
              <a:gd name="connsiteY25" fmla="*/ 785446 h 6002216"/>
              <a:gd name="connsiteX26" fmla="*/ 445477 w 2168769"/>
              <a:gd name="connsiteY26" fmla="*/ 808892 h 6002216"/>
              <a:gd name="connsiteX27" fmla="*/ 422031 w 2168769"/>
              <a:gd name="connsiteY27" fmla="*/ 879230 h 6002216"/>
              <a:gd name="connsiteX28" fmla="*/ 375138 w 2168769"/>
              <a:gd name="connsiteY28" fmla="*/ 937846 h 6002216"/>
              <a:gd name="connsiteX29" fmla="*/ 351692 w 2168769"/>
              <a:gd name="connsiteY29" fmla="*/ 1019907 h 6002216"/>
              <a:gd name="connsiteX30" fmla="*/ 316523 w 2168769"/>
              <a:gd name="connsiteY30" fmla="*/ 1113692 h 6002216"/>
              <a:gd name="connsiteX31" fmla="*/ 304800 w 2168769"/>
              <a:gd name="connsiteY31" fmla="*/ 1184030 h 6002216"/>
              <a:gd name="connsiteX32" fmla="*/ 293077 w 2168769"/>
              <a:gd name="connsiteY32" fmla="*/ 1230923 h 6002216"/>
              <a:gd name="connsiteX33" fmla="*/ 281354 w 2168769"/>
              <a:gd name="connsiteY33" fmla="*/ 1289538 h 6002216"/>
              <a:gd name="connsiteX34" fmla="*/ 257908 w 2168769"/>
              <a:gd name="connsiteY34" fmla="*/ 1359877 h 6002216"/>
              <a:gd name="connsiteX35" fmla="*/ 234461 w 2168769"/>
              <a:gd name="connsiteY35" fmla="*/ 1395046 h 6002216"/>
              <a:gd name="connsiteX36" fmla="*/ 199292 w 2168769"/>
              <a:gd name="connsiteY36" fmla="*/ 1465384 h 6002216"/>
              <a:gd name="connsiteX37" fmla="*/ 175846 w 2168769"/>
              <a:gd name="connsiteY37" fmla="*/ 1547446 h 6002216"/>
              <a:gd name="connsiteX38" fmla="*/ 152400 w 2168769"/>
              <a:gd name="connsiteY38" fmla="*/ 1617784 h 6002216"/>
              <a:gd name="connsiteX39" fmla="*/ 140677 w 2168769"/>
              <a:gd name="connsiteY39" fmla="*/ 1652953 h 6002216"/>
              <a:gd name="connsiteX40" fmla="*/ 128954 w 2168769"/>
              <a:gd name="connsiteY40" fmla="*/ 1723292 h 6002216"/>
              <a:gd name="connsiteX41" fmla="*/ 105508 w 2168769"/>
              <a:gd name="connsiteY41" fmla="*/ 1793630 h 6002216"/>
              <a:gd name="connsiteX42" fmla="*/ 93784 w 2168769"/>
              <a:gd name="connsiteY42" fmla="*/ 1875692 h 6002216"/>
              <a:gd name="connsiteX43" fmla="*/ 70338 w 2168769"/>
              <a:gd name="connsiteY43" fmla="*/ 2121877 h 6002216"/>
              <a:gd name="connsiteX44" fmla="*/ 46892 w 2168769"/>
              <a:gd name="connsiteY44" fmla="*/ 2192215 h 6002216"/>
              <a:gd name="connsiteX45" fmla="*/ 35169 w 2168769"/>
              <a:gd name="connsiteY45" fmla="*/ 2227384 h 6002216"/>
              <a:gd name="connsiteX46" fmla="*/ 23446 w 2168769"/>
              <a:gd name="connsiteY46" fmla="*/ 2414953 h 6002216"/>
              <a:gd name="connsiteX47" fmla="*/ 11723 w 2168769"/>
              <a:gd name="connsiteY47" fmla="*/ 2450123 h 6002216"/>
              <a:gd name="connsiteX48" fmla="*/ 0 w 2168769"/>
              <a:gd name="connsiteY48" fmla="*/ 2825261 h 6002216"/>
              <a:gd name="connsiteX49" fmla="*/ 11723 w 2168769"/>
              <a:gd name="connsiteY49" fmla="*/ 3059723 h 6002216"/>
              <a:gd name="connsiteX50" fmla="*/ 35169 w 2168769"/>
              <a:gd name="connsiteY50" fmla="*/ 3200400 h 6002216"/>
              <a:gd name="connsiteX51" fmla="*/ 23446 w 2168769"/>
              <a:gd name="connsiteY51" fmla="*/ 3317630 h 6002216"/>
              <a:gd name="connsiteX52" fmla="*/ 35169 w 2168769"/>
              <a:gd name="connsiteY52" fmla="*/ 3446584 h 6002216"/>
              <a:gd name="connsiteX53" fmla="*/ 35169 w 2168769"/>
              <a:gd name="connsiteY53" fmla="*/ 3446584 h 6002216"/>
              <a:gd name="connsiteX54" fmla="*/ 35169 w 2168769"/>
              <a:gd name="connsiteY54" fmla="*/ 3446584 h 6002216"/>
              <a:gd name="connsiteX55" fmla="*/ 46892 w 2168769"/>
              <a:gd name="connsiteY55" fmla="*/ 3552092 h 6002216"/>
              <a:gd name="connsiteX56" fmla="*/ 58615 w 2168769"/>
              <a:gd name="connsiteY56" fmla="*/ 3622430 h 6002216"/>
              <a:gd name="connsiteX57" fmla="*/ 70338 w 2168769"/>
              <a:gd name="connsiteY57" fmla="*/ 3903784 h 6002216"/>
              <a:gd name="connsiteX58" fmla="*/ 82061 w 2168769"/>
              <a:gd name="connsiteY58" fmla="*/ 3997569 h 6002216"/>
              <a:gd name="connsiteX59" fmla="*/ 93784 w 2168769"/>
              <a:gd name="connsiteY59" fmla="*/ 4149969 h 6002216"/>
              <a:gd name="connsiteX60" fmla="*/ 105508 w 2168769"/>
              <a:gd name="connsiteY60" fmla="*/ 4220307 h 6002216"/>
              <a:gd name="connsiteX61" fmla="*/ 128954 w 2168769"/>
              <a:gd name="connsiteY61" fmla="*/ 4372707 h 6002216"/>
              <a:gd name="connsiteX62" fmla="*/ 140677 w 2168769"/>
              <a:gd name="connsiteY62" fmla="*/ 4407877 h 6002216"/>
              <a:gd name="connsiteX63" fmla="*/ 152400 w 2168769"/>
              <a:gd name="connsiteY63" fmla="*/ 4478215 h 6002216"/>
              <a:gd name="connsiteX64" fmla="*/ 187569 w 2168769"/>
              <a:gd name="connsiteY64" fmla="*/ 4595446 h 6002216"/>
              <a:gd name="connsiteX65" fmla="*/ 199292 w 2168769"/>
              <a:gd name="connsiteY65" fmla="*/ 4689230 h 6002216"/>
              <a:gd name="connsiteX66" fmla="*/ 222738 w 2168769"/>
              <a:gd name="connsiteY66" fmla="*/ 4759569 h 6002216"/>
              <a:gd name="connsiteX67" fmla="*/ 246184 w 2168769"/>
              <a:gd name="connsiteY67" fmla="*/ 4829907 h 6002216"/>
              <a:gd name="connsiteX68" fmla="*/ 269631 w 2168769"/>
              <a:gd name="connsiteY68" fmla="*/ 4900246 h 6002216"/>
              <a:gd name="connsiteX69" fmla="*/ 281354 w 2168769"/>
              <a:gd name="connsiteY69" fmla="*/ 4935415 h 6002216"/>
              <a:gd name="connsiteX70" fmla="*/ 304800 w 2168769"/>
              <a:gd name="connsiteY70" fmla="*/ 4970584 h 6002216"/>
              <a:gd name="connsiteX71" fmla="*/ 328246 w 2168769"/>
              <a:gd name="connsiteY71" fmla="*/ 5040923 h 6002216"/>
              <a:gd name="connsiteX72" fmla="*/ 339969 w 2168769"/>
              <a:gd name="connsiteY72" fmla="*/ 5076092 h 6002216"/>
              <a:gd name="connsiteX73" fmla="*/ 351692 w 2168769"/>
              <a:gd name="connsiteY73" fmla="*/ 5111261 h 6002216"/>
              <a:gd name="connsiteX74" fmla="*/ 375138 w 2168769"/>
              <a:gd name="connsiteY74" fmla="*/ 5146430 h 6002216"/>
              <a:gd name="connsiteX75" fmla="*/ 433754 w 2168769"/>
              <a:gd name="connsiteY75" fmla="*/ 5263661 h 6002216"/>
              <a:gd name="connsiteX76" fmla="*/ 468923 w 2168769"/>
              <a:gd name="connsiteY76" fmla="*/ 5322277 h 6002216"/>
              <a:gd name="connsiteX77" fmla="*/ 550984 w 2168769"/>
              <a:gd name="connsiteY77" fmla="*/ 5404338 h 6002216"/>
              <a:gd name="connsiteX78" fmla="*/ 562708 w 2168769"/>
              <a:gd name="connsiteY78" fmla="*/ 5439507 h 6002216"/>
              <a:gd name="connsiteX79" fmla="*/ 597877 w 2168769"/>
              <a:gd name="connsiteY79" fmla="*/ 5462953 h 6002216"/>
              <a:gd name="connsiteX80" fmla="*/ 656492 w 2168769"/>
              <a:gd name="connsiteY80" fmla="*/ 5509846 h 6002216"/>
              <a:gd name="connsiteX81" fmla="*/ 703384 w 2168769"/>
              <a:gd name="connsiteY81" fmla="*/ 5580184 h 6002216"/>
              <a:gd name="connsiteX82" fmla="*/ 797169 w 2168769"/>
              <a:gd name="connsiteY82" fmla="*/ 5650523 h 6002216"/>
              <a:gd name="connsiteX83" fmla="*/ 867508 w 2168769"/>
              <a:gd name="connsiteY83" fmla="*/ 5697415 h 6002216"/>
              <a:gd name="connsiteX84" fmla="*/ 914400 w 2168769"/>
              <a:gd name="connsiteY84" fmla="*/ 5720861 h 6002216"/>
              <a:gd name="connsiteX85" fmla="*/ 973015 w 2168769"/>
              <a:gd name="connsiteY85" fmla="*/ 5744307 h 6002216"/>
              <a:gd name="connsiteX86" fmla="*/ 1008184 w 2168769"/>
              <a:gd name="connsiteY86" fmla="*/ 5767753 h 6002216"/>
              <a:gd name="connsiteX87" fmla="*/ 1055077 w 2168769"/>
              <a:gd name="connsiteY87" fmla="*/ 5779477 h 6002216"/>
              <a:gd name="connsiteX88" fmla="*/ 1090246 w 2168769"/>
              <a:gd name="connsiteY88" fmla="*/ 5791200 h 6002216"/>
              <a:gd name="connsiteX89" fmla="*/ 1172308 w 2168769"/>
              <a:gd name="connsiteY89" fmla="*/ 5849815 h 6002216"/>
              <a:gd name="connsiteX90" fmla="*/ 1230923 w 2168769"/>
              <a:gd name="connsiteY90" fmla="*/ 5861538 h 6002216"/>
              <a:gd name="connsiteX91" fmla="*/ 1266092 w 2168769"/>
              <a:gd name="connsiteY91" fmla="*/ 5884984 h 6002216"/>
              <a:gd name="connsiteX92" fmla="*/ 1336431 w 2168769"/>
              <a:gd name="connsiteY92" fmla="*/ 5908430 h 6002216"/>
              <a:gd name="connsiteX93" fmla="*/ 1406769 w 2168769"/>
              <a:gd name="connsiteY93" fmla="*/ 5931877 h 6002216"/>
              <a:gd name="connsiteX94" fmla="*/ 1477108 w 2168769"/>
              <a:gd name="connsiteY94" fmla="*/ 5955323 h 6002216"/>
              <a:gd name="connsiteX95" fmla="*/ 1664677 w 2168769"/>
              <a:gd name="connsiteY95" fmla="*/ 5978769 h 6002216"/>
              <a:gd name="connsiteX96" fmla="*/ 1699846 w 2168769"/>
              <a:gd name="connsiteY96" fmla="*/ 5990492 h 6002216"/>
              <a:gd name="connsiteX97" fmla="*/ 2168769 w 2168769"/>
              <a:gd name="connsiteY97" fmla="*/ 6002215 h 6002216"/>
              <a:gd name="connsiteX98" fmla="*/ 2133600 w 2168769"/>
              <a:gd name="connsiteY98" fmla="*/ 0 h 6002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2168769" h="6002216">
                <a:moveTo>
                  <a:pt x="2133600" y="0"/>
                </a:moveTo>
                <a:lnTo>
                  <a:pt x="2133600" y="0"/>
                </a:lnTo>
                <a:lnTo>
                  <a:pt x="1875692" y="23446"/>
                </a:lnTo>
                <a:lnTo>
                  <a:pt x="1758461" y="35169"/>
                </a:lnTo>
                <a:cubicBezTo>
                  <a:pt x="1742830" y="39077"/>
                  <a:pt x="1727368" y="43732"/>
                  <a:pt x="1711569" y="46892"/>
                </a:cubicBezTo>
                <a:cubicBezTo>
                  <a:pt x="1688261" y="51554"/>
                  <a:pt x="1664291" y="52850"/>
                  <a:pt x="1641231" y="58615"/>
                </a:cubicBezTo>
                <a:cubicBezTo>
                  <a:pt x="1617254" y="64609"/>
                  <a:pt x="1594338" y="74246"/>
                  <a:pt x="1570892" y="82061"/>
                </a:cubicBezTo>
                <a:cubicBezTo>
                  <a:pt x="1559169" y="85969"/>
                  <a:pt x="1547985" y="92251"/>
                  <a:pt x="1535723" y="93784"/>
                </a:cubicBezTo>
                <a:lnTo>
                  <a:pt x="1441938" y="105507"/>
                </a:lnTo>
                <a:lnTo>
                  <a:pt x="1371600" y="128953"/>
                </a:lnTo>
                <a:cubicBezTo>
                  <a:pt x="1359877" y="132861"/>
                  <a:pt x="1348548" y="138254"/>
                  <a:pt x="1336431" y="140677"/>
                </a:cubicBezTo>
                <a:cubicBezTo>
                  <a:pt x="1297354" y="148492"/>
                  <a:pt x="1257006" y="151521"/>
                  <a:pt x="1219200" y="164123"/>
                </a:cubicBezTo>
                <a:lnTo>
                  <a:pt x="1043354" y="222738"/>
                </a:lnTo>
                <a:cubicBezTo>
                  <a:pt x="1043353" y="222738"/>
                  <a:pt x="973016" y="246183"/>
                  <a:pt x="973015" y="246184"/>
                </a:cubicBezTo>
                <a:cubicBezTo>
                  <a:pt x="927564" y="276485"/>
                  <a:pt x="951212" y="265175"/>
                  <a:pt x="902677" y="281353"/>
                </a:cubicBezTo>
                <a:cubicBezTo>
                  <a:pt x="850077" y="333955"/>
                  <a:pt x="912542" y="278478"/>
                  <a:pt x="844061" y="316523"/>
                </a:cubicBezTo>
                <a:cubicBezTo>
                  <a:pt x="819428" y="330208"/>
                  <a:pt x="773723" y="363415"/>
                  <a:pt x="773723" y="363415"/>
                </a:cubicBezTo>
                <a:cubicBezTo>
                  <a:pt x="711200" y="457199"/>
                  <a:pt x="793261" y="343877"/>
                  <a:pt x="715108" y="422030"/>
                </a:cubicBezTo>
                <a:cubicBezTo>
                  <a:pt x="705145" y="431993"/>
                  <a:pt x="699477" y="445477"/>
                  <a:pt x="691661" y="457200"/>
                </a:cubicBezTo>
                <a:cubicBezTo>
                  <a:pt x="682126" y="485804"/>
                  <a:pt x="679217" y="504813"/>
                  <a:pt x="656492" y="527538"/>
                </a:cubicBezTo>
                <a:cubicBezTo>
                  <a:pt x="646529" y="537501"/>
                  <a:pt x="633046" y="543169"/>
                  <a:pt x="621323" y="550984"/>
                </a:cubicBezTo>
                <a:cubicBezTo>
                  <a:pt x="588114" y="650611"/>
                  <a:pt x="634429" y="529140"/>
                  <a:pt x="586154" y="609600"/>
                </a:cubicBezTo>
                <a:cubicBezTo>
                  <a:pt x="579796" y="620196"/>
                  <a:pt x="583169" y="636031"/>
                  <a:pt x="574431" y="644769"/>
                </a:cubicBezTo>
                <a:cubicBezTo>
                  <a:pt x="565693" y="653507"/>
                  <a:pt x="550984" y="652584"/>
                  <a:pt x="539261" y="656492"/>
                </a:cubicBezTo>
                <a:cubicBezTo>
                  <a:pt x="512320" y="737316"/>
                  <a:pt x="533290" y="709354"/>
                  <a:pt x="492369" y="750277"/>
                </a:cubicBezTo>
                <a:cubicBezTo>
                  <a:pt x="488461" y="762000"/>
                  <a:pt x="488365" y="775797"/>
                  <a:pt x="480646" y="785446"/>
                </a:cubicBezTo>
                <a:cubicBezTo>
                  <a:pt x="471844" y="796448"/>
                  <a:pt x="452944" y="796944"/>
                  <a:pt x="445477" y="808892"/>
                </a:cubicBezTo>
                <a:cubicBezTo>
                  <a:pt x="432378" y="829850"/>
                  <a:pt x="439507" y="861754"/>
                  <a:pt x="422031" y="879230"/>
                </a:cubicBezTo>
                <a:cubicBezTo>
                  <a:pt x="388621" y="912640"/>
                  <a:pt x="404715" y="893480"/>
                  <a:pt x="375138" y="937846"/>
                </a:cubicBezTo>
                <a:cubicBezTo>
                  <a:pt x="369189" y="961642"/>
                  <a:pt x="361783" y="996361"/>
                  <a:pt x="351692" y="1019907"/>
                </a:cubicBezTo>
                <a:cubicBezTo>
                  <a:pt x="323702" y="1085218"/>
                  <a:pt x="330031" y="1046151"/>
                  <a:pt x="316523" y="1113692"/>
                </a:cubicBezTo>
                <a:cubicBezTo>
                  <a:pt x="311861" y="1137000"/>
                  <a:pt x="309462" y="1160722"/>
                  <a:pt x="304800" y="1184030"/>
                </a:cubicBezTo>
                <a:cubicBezTo>
                  <a:pt x="301640" y="1199829"/>
                  <a:pt x="296572" y="1215195"/>
                  <a:pt x="293077" y="1230923"/>
                </a:cubicBezTo>
                <a:cubicBezTo>
                  <a:pt x="288755" y="1250374"/>
                  <a:pt x="286597" y="1270315"/>
                  <a:pt x="281354" y="1289538"/>
                </a:cubicBezTo>
                <a:cubicBezTo>
                  <a:pt x="274851" y="1313382"/>
                  <a:pt x="271618" y="1339314"/>
                  <a:pt x="257908" y="1359877"/>
                </a:cubicBezTo>
                <a:lnTo>
                  <a:pt x="234461" y="1395046"/>
                </a:lnTo>
                <a:cubicBezTo>
                  <a:pt x="204995" y="1483444"/>
                  <a:pt x="244743" y="1374482"/>
                  <a:pt x="199292" y="1465384"/>
                </a:cubicBezTo>
                <a:cubicBezTo>
                  <a:pt x="189442" y="1485084"/>
                  <a:pt x="181480" y="1528665"/>
                  <a:pt x="175846" y="1547446"/>
                </a:cubicBezTo>
                <a:cubicBezTo>
                  <a:pt x="168744" y="1571118"/>
                  <a:pt x="160215" y="1594338"/>
                  <a:pt x="152400" y="1617784"/>
                </a:cubicBezTo>
                <a:lnTo>
                  <a:pt x="140677" y="1652953"/>
                </a:lnTo>
                <a:cubicBezTo>
                  <a:pt x="136769" y="1676399"/>
                  <a:pt x="134719" y="1700232"/>
                  <a:pt x="128954" y="1723292"/>
                </a:cubicBezTo>
                <a:cubicBezTo>
                  <a:pt x="122960" y="1747268"/>
                  <a:pt x="105508" y="1793630"/>
                  <a:pt x="105508" y="1793630"/>
                </a:cubicBezTo>
                <a:cubicBezTo>
                  <a:pt x="101600" y="1820984"/>
                  <a:pt x="96404" y="1848185"/>
                  <a:pt x="93784" y="1875692"/>
                </a:cubicBezTo>
                <a:cubicBezTo>
                  <a:pt x="89041" y="1925487"/>
                  <a:pt x="85309" y="2057003"/>
                  <a:pt x="70338" y="2121877"/>
                </a:cubicBezTo>
                <a:cubicBezTo>
                  <a:pt x="64781" y="2145958"/>
                  <a:pt x="54707" y="2168769"/>
                  <a:pt x="46892" y="2192215"/>
                </a:cubicBezTo>
                <a:lnTo>
                  <a:pt x="35169" y="2227384"/>
                </a:lnTo>
                <a:cubicBezTo>
                  <a:pt x="31261" y="2289907"/>
                  <a:pt x="30004" y="2352652"/>
                  <a:pt x="23446" y="2414953"/>
                </a:cubicBezTo>
                <a:cubicBezTo>
                  <a:pt x="22152" y="2427243"/>
                  <a:pt x="12428" y="2437786"/>
                  <a:pt x="11723" y="2450123"/>
                </a:cubicBezTo>
                <a:cubicBezTo>
                  <a:pt x="4586" y="2575026"/>
                  <a:pt x="3908" y="2700215"/>
                  <a:pt x="0" y="2825261"/>
                </a:cubicBezTo>
                <a:cubicBezTo>
                  <a:pt x="3908" y="2903415"/>
                  <a:pt x="4419" y="2981813"/>
                  <a:pt x="11723" y="3059723"/>
                </a:cubicBezTo>
                <a:cubicBezTo>
                  <a:pt x="16160" y="3107055"/>
                  <a:pt x="35169" y="3200400"/>
                  <a:pt x="35169" y="3200400"/>
                </a:cubicBezTo>
                <a:cubicBezTo>
                  <a:pt x="31261" y="3239477"/>
                  <a:pt x="23446" y="3278358"/>
                  <a:pt x="23446" y="3317630"/>
                </a:cubicBezTo>
                <a:cubicBezTo>
                  <a:pt x="23446" y="3360792"/>
                  <a:pt x="35169" y="3446584"/>
                  <a:pt x="35169" y="3446584"/>
                </a:cubicBezTo>
                <a:lnTo>
                  <a:pt x="35169" y="3446584"/>
                </a:lnTo>
                <a:lnTo>
                  <a:pt x="35169" y="3446584"/>
                </a:lnTo>
                <a:cubicBezTo>
                  <a:pt x="39077" y="3481753"/>
                  <a:pt x="42215" y="3517017"/>
                  <a:pt x="46892" y="3552092"/>
                </a:cubicBezTo>
                <a:cubicBezTo>
                  <a:pt x="50033" y="3575653"/>
                  <a:pt x="57034" y="3598713"/>
                  <a:pt x="58615" y="3622430"/>
                </a:cubicBezTo>
                <a:cubicBezTo>
                  <a:pt x="64859" y="3716088"/>
                  <a:pt x="64483" y="3810101"/>
                  <a:pt x="70338" y="3903784"/>
                </a:cubicBezTo>
                <a:cubicBezTo>
                  <a:pt x="72303" y="3935228"/>
                  <a:pt x="79074" y="3966206"/>
                  <a:pt x="82061" y="3997569"/>
                </a:cubicBezTo>
                <a:cubicBezTo>
                  <a:pt x="86891" y="4048290"/>
                  <a:pt x="88450" y="4099299"/>
                  <a:pt x="93784" y="4149969"/>
                </a:cubicBezTo>
                <a:cubicBezTo>
                  <a:pt x="96272" y="4173608"/>
                  <a:pt x="101894" y="4196814"/>
                  <a:pt x="105508" y="4220307"/>
                </a:cubicBezTo>
                <a:cubicBezTo>
                  <a:pt x="110183" y="4250697"/>
                  <a:pt x="121642" y="4339805"/>
                  <a:pt x="128954" y="4372707"/>
                </a:cubicBezTo>
                <a:cubicBezTo>
                  <a:pt x="131635" y="4384770"/>
                  <a:pt x="137996" y="4395814"/>
                  <a:pt x="140677" y="4407877"/>
                </a:cubicBezTo>
                <a:cubicBezTo>
                  <a:pt x="145833" y="4431080"/>
                  <a:pt x="146635" y="4455155"/>
                  <a:pt x="152400" y="4478215"/>
                </a:cubicBezTo>
                <a:cubicBezTo>
                  <a:pt x="168036" y="4540761"/>
                  <a:pt x="178265" y="4539622"/>
                  <a:pt x="187569" y="4595446"/>
                </a:cubicBezTo>
                <a:cubicBezTo>
                  <a:pt x="192748" y="4626522"/>
                  <a:pt x="192691" y="4658425"/>
                  <a:pt x="199292" y="4689230"/>
                </a:cubicBezTo>
                <a:cubicBezTo>
                  <a:pt x="204470" y="4713396"/>
                  <a:pt x="214923" y="4736123"/>
                  <a:pt x="222738" y="4759569"/>
                </a:cubicBezTo>
                <a:lnTo>
                  <a:pt x="246184" y="4829907"/>
                </a:lnTo>
                <a:lnTo>
                  <a:pt x="269631" y="4900246"/>
                </a:lnTo>
                <a:cubicBezTo>
                  <a:pt x="273539" y="4911969"/>
                  <a:pt x="274499" y="4925133"/>
                  <a:pt x="281354" y="4935415"/>
                </a:cubicBezTo>
                <a:cubicBezTo>
                  <a:pt x="289169" y="4947138"/>
                  <a:pt x="299078" y="4957709"/>
                  <a:pt x="304800" y="4970584"/>
                </a:cubicBezTo>
                <a:cubicBezTo>
                  <a:pt x="314837" y="4993168"/>
                  <a:pt x="320431" y="5017477"/>
                  <a:pt x="328246" y="5040923"/>
                </a:cubicBezTo>
                <a:lnTo>
                  <a:pt x="339969" y="5076092"/>
                </a:lnTo>
                <a:cubicBezTo>
                  <a:pt x="343877" y="5087815"/>
                  <a:pt x="344837" y="5100979"/>
                  <a:pt x="351692" y="5111261"/>
                </a:cubicBezTo>
                <a:lnTo>
                  <a:pt x="375138" y="5146430"/>
                </a:lnTo>
                <a:cubicBezTo>
                  <a:pt x="404763" y="5235305"/>
                  <a:pt x="383755" y="5196998"/>
                  <a:pt x="433754" y="5263661"/>
                </a:cubicBezTo>
                <a:cubicBezTo>
                  <a:pt x="456168" y="5330903"/>
                  <a:pt x="430303" y="5270783"/>
                  <a:pt x="468923" y="5322277"/>
                </a:cubicBezTo>
                <a:cubicBezTo>
                  <a:pt x="531626" y="5405882"/>
                  <a:pt x="485155" y="5382395"/>
                  <a:pt x="550984" y="5404338"/>
                </a:cubicBezTo>
                <a:cubicBezTo>
                  <a:pt x="554892" y="5416061"/>
                  <a:pt x="554988" y="5429858"/>
                  <a:pt x="562708" y="5439507"/>
                </a:cubicBezTo>
                <a:cubicBezTo>
                  <a:pt x="571510" y="5450509"/>
                  <a:pt x="586875" y="5454151"/>
                  <a:pt x="597877" y="5462953"/>
                </a:cubicBezTo>
                <a:cubicBezTo>
                  <a:pt x="681398" y="5529771"/>
                  <a:pt x="548247" y="5437682"/>
                  <a:pt x="656492" y="5509846"/>
                </a:cubicBezTo>
                <a:cubicBezTo>
                  <a:pt x="672123" y="5533292"/>
                  <a:pt x="683458" y="5560259"/>
                  <a:pt x="703384" y="5580184"/>
                </a:cubicBezTo>
                <a:cubicBezTo>
                  <a:pt x="746756" y="5623555"/>
                  <a:pt x="717636" y="5597500"/>
                  <a:pt x="797169" y="5650523"/>
                </a:cubicBezTo>
                <a:cubicBezTo>
                  <a:pt x="797174" y="5650527"/>
                  <a:pt x="867503" y="5697412"/>
                  <a:pt x="867508" y="5697415"/>
                </a:cubicBezTo>
                <a:cubicBezTo>
                  <a:pt x="883139" y="5705230"/>
                  <a:pt x="898431" y="5713763"/>
                  <a:pt x="914400" y="5720861"/>
                </a:cubicBezTo>
                <a:cubicBezTo>
                  <a:pt x="933630" y="5729408"/>
                  <a:pt x="954193" y="5734896"/>
                  <a:pt x="973015" y="5744307"/>
                </a:cubicBezTo>
                <a:cubicBezTo>
                  <a:pt x="985617" y="5750608"/>
                  <a:pt x="995234" y="5762203"/>
                  <a:pt x="1008184" y="5767753"/>
                </a:cubicBezTo>
                <a:cubicBezTo>
                  <a:pt x="1022993" y="5774100"/>
                  <a:pt x="1039585" y="5775051"/>
                  <a:pt x="1055077" y="5779477"/>
                </a:cubicBezTo>
                <a:cubicBezTo>
                  <a:pt x="1066959" y="5782872"/>
                  <a:pt x="1078523" y="5787292"/>
                  <a:pt x="1090246" y="5791200"/>
                </a:cubicBezTo>
                <a:cubicBezTo>
                  <a:pt x="1092946" y="5793225"/>
                  <a:pt x="1160877" y="5845529"/>
                  <a:pt x="1172308" y="5849815"/>
                </a:cubicBezTo>
                <a:cubicBezTo>
                  <a:pt x="1190965" y="5856811"/>
                  <a:pt x="1211385" y="5857630"/>
                  <a:pt x="1230923" y="5861538"/>
                </a:cubicBezTo>
                <a:cubicBezTo>
                  <a:pt x="1242646" y="5869353"/>
                  <a:pt x="1253217" y="5879262"/>
                  <a:pt x="1266092" y="5884984"/>
                </a:cubicBezTo>
                <a:cubicBezTo>
                  <a:pt x="1288676" y="5895021"/>
                  <a:pt x="1312985" y="5900615"/>
                  <a:pt x="1336431" y="5908430"/>
                </a:cubicBezTo>
                <a:lnTo>
                  <a:pt x="1406769" y="5931877"/>
                </a:lnTo>
                <a:lnTo>
                  <a:pt x="1477108" y="5955323"/>
                </a:lnTo>
                <a:lnTo>
                  <a:pt x="1664677" y="5978769"/>
                </a:lnTo>
                <a:cubicBezTo>
                  <a:pt x="1676400" y="5982677"/>
                  <a:pt x="1687505" y="5989859"/>
                  <a:pt x="1699846" y="5990492"/>
                </a:cubicBezTo>
                <a:cubicBezTo>
                  <a:pt x="1936909" y="6002649"/>
                  <a:pt x="2003425" y="6002215"/>
                  <a:pt x="2168769" y="6002215"/>
                </a:cubicBezTo>
                <a:lnTo>
                  <a:pt x="213360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676400" y="2147735"/>
            <a:ext cx="200700" cy="563165"/>
          </a:xfrm>
          <a:prstGeom prst="ellipse">
            <a:avLst/>
          </a:prstGeom>
          <a:solidFill>
            <a:srgbClr val="008000"/>
          </a:solidFill>
          <a:ln>
            <a:solidFill>
              <a:srgbClr val="006600"/>
            </a:solidFill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600200" y="2406100"/>
            <a:ext cx="200700" cy="563165"/>
          </a:xfrm>
          <a:prstGeom prst="ellipse">
            <a:avLst/>
          </a:prstGeom>
          <a:solidFill>
            <a:srgbClr val="008000"/>
          </a:solidFill>
          <a:ln>
            <a:solidFill>
              <a:srgbClr val="006600"/>
            </a:solidFill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848072" y="3478530"/>
            <a:ext cx="666528" cy="601883"/>
            <a:chOff x="2274570" y="3409950"/>
            <a:chExt cx="759183" cy="800100"/>
          </a:xfrm>
        </p:grpSpPr>
        <p:sp>
          <p:nvSpPr>
            <p:cNvPr id="21" name="Oval 20"/>
            <p:cNvSpPr/>
            <p:nvPr/>
          </p:nvSpPr>
          <p:spPr>
            <a:xfrm>
              <a:off x="2274570" y="3409950"/>
              <a:ext cx="759183" cy="800100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438400" y="3657600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2640330" y="3636407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567940" y="3890010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Oval 41"/>
          <p:cNvSpPr/>
          <p:nvPr/>
        </p:nvSpPr>
        <p:spPr>
          <a:xfrm>
            <a:off x="2794845" y="5565416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049371" y="5835100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35123" y="3997594"/>
            <a:ext cx="1340682" cy="465906"/>
          </a:xfrm>
          <a:prstGeom prst="rightArrow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838200" y="259993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8" name="U-Turn Arrow 7"/>
          <p:cNvSpPr/>
          <p:nvPr/>
        </p:nvSpPr>
        <p:spPr>
          <a:xfrm rot="1366616">
            <a:off x="1153263" y="2503148"/>
            <a:ext cx="1143000" cy="33215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6888700" y="4268286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888700" y="3935730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139253" y="3552204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6625809" y="4159639"/>
            <a:ext cx="1222791" cy="157091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 rot="1130231">
            <a:off x="3146587" y="5982300"/>
            <a:ext cx="542130" cy="228600"/>
          </a:xfrm>
          <a:prstGeom prst="roundRect">
            <a:avLst/>
          </a:prstGeom>
          <a:solidFill>
            <a:srgbClr val="6600CC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U-Turn Arrow 58"/>
          <p:cNvSpPr/>
          <p:nvPr/>
        </p:nvSpPr>
        <p:spPr>
          <a:xfrm rot="12032592">
            <a:off x="2870118" y="5832615"/>
            <a:ext cx="1143000" cy="308545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4648200" y="5399370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Quad Arrow 63"/>
          <p:cNvSpPr/>
          <p:nvPr/>
        </p:nvSpPr>
        <p:spPr>
          <a:xfrm>
            <a:off x="3200401" y="250614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Quad Arrow 64"/>
          <p:cNvSpPr/>
          <p:nvPr/>
        </p:nvSpPr>
        <p:spPr>
          <a:xfrm>
            <a:off x="3203752" y="2962987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Quad Arrow 65"/>
          <p:cNvSpPr/>
          <p:nvPr/>
        </p:nvSpPr>
        <p:spPr>
          <a:xfrm>
            <a:off x="3200400" y="4692353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Quad Arrow 66"/>
          <p:cNvSpPr/>
          <p:nvPr/>
        </p:nvSpPr>
        <p:spPr>
          <a:xfrm>
            <a:off x="3216100" y="518739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914872" y="2520566"/>
            <a:ext cx="666528" cy="639365"/>
          </a:xfrm>
          <a:prstGeom prst="ellipse">
            <a:avLst/>
          </a:prstGeom>
          <a:solidFill>
            <a:schemeClr val="bg1"/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906353" y="4722807"/>
            <a:ext cx="705527" cy="637279"/>
          </a:xfrm>
          <a:prstGeom prst="ellipse">
            <a:avLst/>
          </a:prstGeom>
          <a:solidFill>
            <a:schemeClr val="bg1"/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361631" y="2604879"/>
            <a:ext cx="372169" cy="44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Quad Arrow 61"/>
          <p:cNvSpPr/>
          <p:nvPr/>
        </p:nvSpPr>
        <p:spPr>
          <a:xfrm>
            <a:off x="3412384" y="250614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Quad Arrow 67"/>
          <p:cNvSpPr/>
          <p:nvPr/>
        </p:nvSpPr>
        <p:spPr>
          <a:xfrm>
            <a:off x="3415735" y="2962987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395315" y="4803895"/>
            <a:ext cx="372169" cy="44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Quad Arrow 68"/>
          <p:cNvSpPr/>
          <p:nvPr/>
        </p:nvSpPr>
        <p:spPr>
          <a:xfrm>
            <a:off x="3412383" y="4692353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Quad Arrow 69"/>
          <p:cNvSpPr/>
          <p:nvPr/>
        </p:nvSpPr>
        <p:spPr>
          <a:xfrm>
            <a:off x="3428083" y="518739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295200" y="2868930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348786" y="2523240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4796686" y="5189202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5110786" y="2889415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729786" y="3516248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940666" y="2676845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2282981" y="4153568"/>
            <a:ext cx="14108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Dopamine</a:t>
            </a:r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6928815" y="3108065"/>
            <a:ext cx="647700" cy="277044"/>
          </a:xfrm>
          <a:prstGeom prst="ellipse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H="1" flipV="1">
            <a:off x="2198072" y="3971521"/>
            <a:ext cx="294756" cy="3667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6858000" y="3265770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cxnSpLocks noChangeShapeType="1"/>
          </p:cNvCxnSpPr>
          <p:nvPr/>
        </p:nvCxnSpPr>
        <p:spPr bwMode="auto">
          <a:xfrm flipH="1" flipV="1">
            <a:off x="6523606" y="2660247"/>
            <a:ext cx="476023" cy="49732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TextBox 19"/>
          <p:cNvSpPr txBox="1">
            <a:spLocks noChangeArrowheads="1"/>
          </p:cNvSpPr>
          <p:nvPr/>
        </p:nvSpPr>
        <p:spPr bwMode="auto">
          <a:xfrm>
            <a:off x="4617717" y="1828800"/>
            <a:ext cx="3764283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500" b="1" dirty="0" smtClean="0">
                <a:latin typeface="+mn-lt"/>
              </a:rPr>
              <a:t>Alcohol</a:t>
            </a:r>
            <a:br>
              <a:rPr lang="en-US" sz="2500" b="1" dirty="0" smtClean="0">
                <a:latin typeface="+mn-lt"/>
              </a:rPr>
            </a:br>
            <a:r>
              <a:rPr lang="en-US" sz="2500" b="1" dirty="0" smtClean="0">
                <a:latin typeface="+mn-lt"/>
              </a:rPr>
              <a:t>Heroin &amp; Morphine</a:t>
            </a:r>
            <a:endParaRPr lang="en-US" sz="2500" b="1" dirty="0">
              <a:latin typeface="+mn-lt"/>
            </a:endParaRPr>
          </a:p>
        </p:txBody>
      </p:sp>
      <p:sp>
        <p:nvSpPr>
          <p:cNvPr id="4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Drugs Have Many Targets in the Synapse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6477000" y="1270600"/>
            <a:ext cx="256108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Inhibitory Neuron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145387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>
          <a:xfrm>
            <a:off x="-76200" y="1750284"/>
            <a:ext cx="3612607" cy="4620846"/>
          </a:xfrm>
          <a:custGeom>
            <a:avLst/>
            <a:gdLst>
              <a:gd name="connsiteX0" fmla="*/ 11430 w 3897791"/>
              <a:gd name="connsiteY0" fmla="*/ 1257300 h 3920490"/>
              <a:gd name="connsiteX1" fmla="*/ 1611630 w 3897791"/>
              <a:gd name="connsiteY1" fmla="*/ 1280160 h 3920490"/>
              <a:gd name="connsiteX2" fmla="*/ 1611630 w 3897791"/>
              <a:gd name="connsiteY2" fmla="*/ 1280160 h 3920490"/>
              <a:gd name="connsiteX3" fmla="*/ 1645920 w 3897791"/>
              <a:gd name="connsiteY3" fmla="*/ 1188720 h 3920490"/>
              <a:gd name="connsiteX4" fmla="*/ 1668780 w 3897791"/>
              <a:gd name="connsiteY4" fmla="*/ 1154430 h 3920490"/>
              <a:gd name="connsiteX5" fmla="*/ 1691640 w 3897791"/>
              <a:gd name="connsiteY5" fmla="*/ 1085850 h 3920490"/>
              <a:gd name="connsiteX6" fmla="*/ 1725930 w 3897791"/>
              <a:gd name="connsiteY6" fmla="*/ 1017270 h 3920490"/>
              <a:gd name="connsiteX7" fmla="*/ 1748790 w 3897791"/>
              <a:gd name="connsiteY7" fmla="*/ 982980 h 3920490"/>
              <a:gd name="connsiteX8" fmla="*/ 1771650 w 3897791"/>
              <a:gd name="connsiteY8" fmla="*/ 914400 h 3920490"/>
              <a:gd name="connsiteX9" fmla="*/ 1828800 w 3897791"/>
              <a:gd name="connsiteY9" fmla="*/ 845820 h 3920490"/>
              <a:gd name="connsiteX10" fmla="*/ 1908810 w 3897791"/>
              <a:gd name="connsiteY10" fmla="*/ 754380 h 3920490"/>
              <a:gd name="connsiteX11" fmla="*/ 1954530 w 3897791"/>
              <a:gd name="connsiteY11" fmla="*/ 685800 h 3920490"/>
              <a:gd name="connsiteX12" fmla="*/ 2000250 w 3897791"/>
              <a:gd name="connsiteY12" fmla="*/ 628650 h 3920490"/>
              <a:gd name="connsiteX13" fmla="*/ 2057400 w 3897791"/>
              <a:gd name="connsiteY13" fmla="*/ 571500 h 3920490"/>
              <a:gd name="connsiteX14" fmla="*/ 2080260 w 3897791"/>
              <a:gd name="connsiteY14" fmla="*/ 537210 h 3920490"/>
              <a:gd name="connsiteX15" fmla="*/ 2114550 w 3897791"/>
              <a:gd name="connsiteY15" fmla="*/ 525780 h 3920490"/>
              <a:gd name="connsiteX16" fmla="*/ 2148840 w 3897791"/>
              <a:gd name="connsiteY16" fmla="*/ 502920 h 3920490"/>
              <a:gd name="connsiteX17" fmla="*/ 2171700 w 3897791"/>
              <a:gd name="connsiteY17" fmla="*/ 468630 h 3920490"/>
              <a:gd name="connsiteX18" fmla="*/ 2205990 w 3897791"/>
              <a:gd name="connsiteY18" fmla="*/ 445770 h 3920490"/>
              <a:gd name="connsiteX19" fmla="*/ 2217420 w 3897791"/>
              <a:gd name="connsiteY19" fmla="*/ 411480 h 3920490"/>
              <a:gd name="connsiteX20" fmla="*/ 2263140 w 3897791"/>
              <a:gd name="connsiteY20" fmla="*/ 342900 h 3920490"/>
              <a:gd name="connsiteX21" fmla="*/ 2286000 w 3897791"/>
              <a:gd name="connsiteY21" fmla="*/ 308610 h 3920490"/>
              <a:gd name="connsiteX22" fmla="*/ 2354580 w 3897791"/>
              <a:gd name="connsiteY22" fmla="*/ 262890 h 3920490"/>
              <a:gd name="connsiteX23" fmla="*/ 2366010 w 3897791"/>
              <a:gd name="connsiteY23" fmla="*/ 228600 h 3920490"/>
              <a:gd name="connsiteX24" fmla="*/ 2434590 w 3897791"/>
              <a:gd name="connsiteY24" fmla="*/ 182880 h 3920490"/>
              <a:gd name="connsiteX25" fmla="*/ 2457450 w 3897791"/>
              <a:gd name="connsiteY25" fmla="*/ 148590 h 3920490"/>
              <a:gd name="connsiteX26" fmla="*/ 2491740 w 3897791"/>
              <a:gd name="connsiteY26" fmla="*/ 137160 h 3920490"/>
              <a:gd name="connsiteX27" fmla="*/ 2526030 w 3897791"/>
              <a:gd name="connsiteY27" fmla="*/ 114300 h 3920490"/>
              <a:gd name="connsiteX28" fmla="*/ 2560320 w 3897791"/>
              <a:gd name="connsiteY28" fmla="*/ 102870 h 3920490"/>
              <a:gd name="connsiteX29" fmla="*/ 2697480 w 3897791"/>
              <a:gd name="connsiteY29" fmla="*/ 34290 h 3920490"/>
              <a:gd name="connsiteX30" fmla="*/ 3006090 w 3897791"/>
              <a:gd name="connsiteY30" fmla="*/ 11430 h 3920490"/>
              <a:gd name="connsiteX31" fmla="*/ 3108960 w 3897791"/>
              <a:gd name="connsiteY31" fmla="*/ 0 h 3920490"/>
              <a:gd name="connsiteX32" fmla="*/ 3577590 w 3897791"/>
              <a:gd name="connsiteY32" fmla="*/ 11430 h 3920490"/>
              <a:gd name="connsiteX33" fmla="*/ 3611880 w 3897791"/>
              <a:gd name="connsiteY33" fmla="*/ 34290 h 3920490"/>
              <a:gd name="connsiteX34" fmla="*/ 3714750 w 3897791"/>
              <a:gd name="connsiteY34" fmla="*/ 68580 h 3920490"/>
              <a:gd name="connsiteX35" fmla="*/ 3749040 w 3897791"/>
              <a:gd name="connsiteY35" fmla="*/ 80010 h 3920490"/>
              <a:gd name="connsiteX36" fmla="*/ 3783330 w 3897791"/>
              <a:gd name="connsiteY36" fmla="*/ 91440 h 3920490"/>
              <a:gd name="connsiteX37" fmla="*/ 3806190 w 3897791"/>
              <a:gd name="connsiteY37" fmla="*/ 125730 h 3920490"/>
              <a:gd name="connsiteX38" fmla="*/ 3840480 w 3897791"/>
              <a:gd name="connsiteY38" fmla="*/ 148590 h 3920490"/>
              <a:gd name="connsiteX39" fmla="*/ 3863340 w 3897791"/>
              <a:gd name="connsiteY39" fmla="*/ 228600 h 3920490"/>
              <a:gd name="connsiteX40" fmla="*/ 3886200 w 3897791"/>
              <a:gd name="connsiteY40" fmla="*/ 297180 h 3920490"/>
              <a:gd name="connsiteX41" fmla="*/ 3897630 w 3897791"/>
              <a:gd name="connsiteY41" fmla="*/ 502920 h 3920490"/>
              <a:gd name="connsiteX42" fmla="*/ 3897630 w 3897791"/>
              <a:gd name="connsiteY42" fmla="*/ 3451860 h 3920490"/>
              <a:gd name="connsiteX43" fmla="*/ 3863340 w 3897791"/>
              <a:gd name="connsiteY43" fmla="*/ 3543300 h 3920490"/>
              <a:gd name="connsiteX44" fmla="*/ 3851910 w 3897791"/>
              <a:gd name="connsiteY44" fmla="*/ 3577590 h 3920490"/>
              <a:gd name="connsiteX45" fmla="*/ 3817620 w 3897791"/>
              <a:gd name="connsiteY45" fmla="*/ 3611880 h 3920490"/>
              <a:gd name="connsiteX46" fmla="*/ 3806190 w 3897791"/>
              <a:gd name="connsiteY46" fmla="*/ 3646170 h 3920490"/>
              <a:gd name="connsiteX47" fmla="*/ 3760470 w 3897791"/>
              <a:gd name="connsiteY47" fmla="*/ 3714750 h 3920490"/>
              <a:gd name="connsiteX48" fmla="*/ 3737610 w 3897791"/>
              <a:gd name="connsiteY48" fmla="*/ 3783330 h 3920490"/>
              <a:gd name="connsiteX49" fmla="*/ 3669030 w 3897791"/>
              <a:gd name="connsiteY49" fmla="*/ 3817620 h 3920490"/>
              <a:gd name="connsiteX50" fmla="*/ 3600450 w 3897791"/>
              <a:gd name="connsiteY50" fmla="*/ 3840480 h 3920490"/>
              <a:gd name="connsiteX51" fmla="*/ 3577590 w 3897791"/>
              <a:gd name="connsiteY51" fmla="*/ 3874770 h 3920490"/>
              <a:gd name="connsiteX52" fmla="*/ 3509010 w 3897791"/>
              <a:gd name="connsiteY52" fmla="*/ 3897630 h 3920490"/>
              <a:gd name="connsiteX53" fmla="*/ 3063240 w 3897791"/>
              <a:gd name="connsiteY53" fmla="*/ 3920490 h 3920490"/>
              <a:gd name="connsiteX54" fmla="*/ 2663190 w 3897791"/>
              <a:gd name="connsiteY54" fmla="*/ 3909060 h 3920490"/>
              <a:gd name="connsiteX55" fmla="*/ 2594610 w 3897791"/>
              <a:gd name="connsiteY55" fmla="*/ 3886200 h 3920490"/>
              <a:gd name="connsiteX56" fmla="*/ 2560320 w 3897791"/>
              <a:gd name="connsiteY56" fmla="*/ 3874770 h 3920490"/>
              <a:gd name="connsiteX57" fmla="*/ 2526030 w 3897791"/>
              <a:gd name="connsiteY57" fmla="*/ 3863340 h 3920490"/>
              <a:gd name="connsiteX58" fmla="*/ 2491740 w 3897791"/>
              <a:gd name="connsiteY58" fmla="*/ 3840480 h 3920490"/>
              <a:gd name="connsiteX59" fmla="*/ 2457450 w 3897791"/>
              <a:gd name="connsiteY59" fmla="*/ 3806190 h 3920490"/>
              <a:gd name="connsiteX60" fmla="*/ 2434590 w 3897791"/>
              <a:gd name="connsiteY60" fmla="*/ 3771900 h 3920490"/>
              <a:gd name="connsiteX61" fmla="*/ 2400300 w 3897791"/>
              <a:gd name="connsiteY61" fmla="*/ 3760470 h 3920490"/>
              <a:gd name="connsiteX62" fmla="*/ 2388870 w 3897791"/>
              <a:gd name="connsiteY62" fmla="*/ 3726180 h 3920490"/>
              <a:gd name="connsiteX63" fmla="*/ 2320290 w 3897791"/>
              <a:gd name="connsiteY63" fmla="*/ 3680460 h 3920490"/>
              <a:gd name="connsiteX64" fmla="*/ 2286000 w 3897791"/>
              <a:gd name="connsiteY64" fmla="*/ 3611880 h 3920490"/>
              <a:gd name="connsiteX65" fmla="*/ 2251710 w 3897791"/>
              <a:gd name="connsiteY65" fmla="*/ 3600450 h 3920490"/>
              <a:gd name="connsiteX66" fmla="*/ 2205990 w 3897791"/>
              <a:gd name="connsiteY66" fmla="*/ 3543300 h 3920490"/>
              <a:gd name="connsiteX67" fmla="*/ 2160270 w 3897791"/>
              <a:gd name="connsiteY67" fmla="*/ 3497580 h 3920490"/>
              <a:gd name="connsiteX68" fmla="*/ 2148840 w 3897791"/>
              <a:gd name="connsiteY68" fmla="*/ 3463290 h 3920490"/>
              <a:gd name="connsiteX69" fmla="*/ 2114550 w 3897791"/>
              <a:gd name="connsiteY69" fmla="*/ 3440430 h 3920490"/>
              <a:gd name="connsiteX70" fmla="*/ 2080260 w 3897791"/>
              <a:gd name="connsiteY70" fmla="*/ 3406140 h 3920490"/>
              <a:gd name="connsiteX71" fmla="*/ 2034540 w 3897791"/>
              <a:gd name="connsiteY71" fmla="*/ 3337560 h 3920490"/>
              <a:gd name="connsiteX72" fmla="*/ 2000250 w 3897791"/>
              <a:gd name="connsiteY72" fmla="*/ 3303270 h 3920490"/>
              <a:gd name="connsiteX73" fmla="*/ 1954530 w 3897791"/>
              <a:gd name="connsiteY73" fmla="*/ 3200400 h 3920490"/>
              <a:gd name="connsiteX74" fmla="*/ 1943100 w 3897791"/>
              <a:gd name="connsiteY74" fmla="*/ 3166110 h 3920490"/>
              <a:gd name="connsiteX75" fmla="*/ 1908810 w 3897791"/>
              <a:gd name="connsiteY75" fmla="*/ 3097530 h 3920490"/>
              <a:gd name="connsiteX76" fmla="*/ 1897380 w 3897791"/>
              <a:gd name="connsiteY76" fmla="*/ 3063240 h 3920490"/>
              <a:gd name="connsiteX77" fmla="*/ 1851660 w 3897791"/>
              <a:gd name="connsiteY77" fmla="*/ 2994660 h 3920490"/>
              <a:gd name="connsiteX78" fmla="*/ 1805940 w 3897791"/>
              <a:gd name="connsiteY78" fmla="*/ 2937510 h 3920490"/>
              <a:gd name="connsiteX79" fmla="*/ 1760220 w 3897791"/>
              <a:gd name="connsiteY79" fmla="*/ 2834640 h 3920490"/>
              <a:gd name="connsiteX80" fmla="*/ 1748790 w 3897791"/>
              <a:gd name="connsiteY80" fmla="*/ 2800350 h 3920490"/>
              <a:gd name="connsiteX81" fmla="*/ 1725930 w 3897791"/>
              <a:gd name="connsiteY81" fmla="*/ 2766060 h 3920490"/>
              <a:gd name="connsiteX82" fmla="*/ 1714500 w 3897791"/>
              <a:gd name="connsiteY82" fmla="*/ 2731770 h 3920490"/>
              <a:gd name="connsiteX83" fmla="*/ 1668780 w 3897791"/>
              <a:gd name="connsiteY83" fmla="*/ 2663190 h 3920490"/>
              <a:gd name="connsiteX84" fmla="*/ 1645920 w 3897791"/>
              <a:gd name="connsiteY84" fmla="*/ 2617470 h 3920490"/>
              <a:gd name="connsiteX85" fmla="*/ 0 w 3897791"/>
              <a:gd name="connsiteY85" fmla="*/ 2617470 h 3920490"/>
              <a:gd name="connsiteX86" fmla="*/ 11430 w 3897791"/>
              <a:gd name="connsiteY86" fmla="*/ 1257300 h 392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3897791" h="3920490">
                <a:moveTo>
                  <a:pt x="11430" y="1257300"/>
                </a:moveTo>
                <a:lnTo>
                  <a:pt x="1611630" y="1280160"/>
                </a:lnTo>
                <a:lnTo>
                  <a:pt x="1611630" y="1280160"/>
                </a:lnTo>
                <a:cubicBezTo>
                  <a:pt x="1623060" y="1249680"/>
                  <a:pt x="1632450" y="1218355"/>
                  <a:pt x="1645920" y="1188720"/>
                </a:cubicBezTo>
                <a:cubicBezTo>
                  <a:pt x="1651604" y="1176214"/>
                  <a:pt x="1663201" y="1166983"/>
                  <a:pt x="1668780" y="1154430"/>
                </a:cubicBezTo>
                <a:cubicBezTo>
                  <a:pt x="1678567" y="1132410"/>
                  <a:pt x="1678274" y="1105900"/>
                  <a:pt x="1691640" y="1085850"/>
                </a:cubicBezTo>
                <a:cubicBezTo>
                  <a:pt x="1757154" y="987580"/>
                  <a:pt x="1678608" y="1111914"/>
                  <a:pt x="1725930" y="1017270"/>
                </a:cubicBezTo>
                <a:cubicBezTo>
                  <a:pt x="1732073" y="1004983"/>
                  <a:pt x="1743211" y="995533"/>
                  <a:pt x="1748790" y="982980"/>
                </a:cubicBezTo>
                <a:cubicBezTo>
                  <a:pt x="1758577" y="960960"/>
                  <a:pt x="1758284" y="934450"/>
                  <a:pt x="1771650" y="914400"/>
                </a:cubicBezTo>
                <a:cubicBezTo>
                  <a:pt x="1853338" y="791869"/>
                  <a:pt x="1726125" y="977831"/>
                  <a:pt x="1828800" y="845820"/>
                </a:cubicBezTo>
                <a:cubicBezTo>
                  <a:pt x="1900604" y="753501"/>
                  <a:pt x="1842428" y="798635"/>
                  <a:pt x="1908810" y="754380"/>
                </a:cubicBezTo>
                <a:cubicBezTo>
                  <a:pt x="1935988" y="672847"/>
                  <a:pt x="1897451" y="771419"/>
                  <a:pt x="1954530" y="685800"/>
                </a:cubicBezTo>
                <a:cubicBezTo>
                  <a:pt x="1998697" y="619549"/>
                  <a:pt x="1923562" y="679775"/>
                  <a:pt x="2000250" y="628650"/>
                </a:cubicBezTo>
                <a:cubicBezTo>
                  <a:pt x="2061210" y="537210"/>
                  <a:pt x="1981200" y="647700"/>
                  <a:pt x="2057400" y="571500"/>
                </a:cubicBezTo>
                <a:cubicBezTo>
                  <a:pt x="2067114" y="561786"/>
                  <a:pt x="2069533" y="545792"/>
                  <a:pt x="2080260" y="537210"/>
                </a:cubicBezTo>
                <a:cubicBezTo>
                  <a:pt x="2089668" y="529684"/>
                  <a:pt x="2103774" y="531168"/>
                  <a:pt x="2114550" y="525780"/>
                </a:cubicBezTo>
                <a:cubicBezTo>
                  <a:pt x="2126837" y="519637"/>
                  <a:pt x="2137410" y="510540"/>
                  <a:pt x="2148840" y="502920"/>
                </a:cubicBezTo>
                <a:cubicBezTo>
                  <a:pt x="2156460" y="491490"/>
                  <a:pt x="2161986" y="478344"/>
                  <a:pt x="2171700" y="468630"/>
                </a:cubicBezTo>
                <a:cubicBezTo>
                  <a:pt x="2181414" y="458916"/>
                  <a:pt x="2197408" y="456497"/>
                  <a:pt x="2205990" y="445770"/>
                </a:cubicBezTo>
                <a:cubicBezTo>
                  <a:pt x="2213516" y="436362"/>
                  <a:pt x="2211569" y="422012"/>
                  <a:pt x="2217420" y="411480"/>
                </a:cubicBezTo>
                <a:cubicBezTo>
                  <a:pt x="2230763" y="387463"/>
                  <a:pt x="2247900" y="365760"/>
                  <a:pt x="2263140" y="342900"/>
                </a:cubicBezTo>
                <a:cubicBezTo>
                  <a:pt x="2270760" y="331470"/>
                  <a:pt x="2274570" y="316230"/>
                  <a:pt x="2286000" y="308610"/>
                </a:cubicBezTo>
                <a:lnTo>
                  <a:pt x="2354580" y="262890"/>
                </a:lnTo>
                <a:cubicBezTo>
                  <a:pt x="2358390" y="251460"/>
                  <a:pt x="2357491" y="237119"/>
                  <a:pt x="2366010" y="228600"/>
                </a:cubicBezTo>
                <a:cubicBezTo>
                  <a:pt x="2385437" y="209173"/>
                  <a:pt x="2434590" y="182880"/>
                  <a:pt x="2434590" y="182880"/>
                </a:cubicBezTo>
                <a:cubicBezTo>
                  <a:pt x="2442210" y="171450"/>
                  <a:pt x="2446723" y="157172"/>
                  <a:pt x="2457450" y="148590"/>
                </a:cubicBezTo>
                <a:cubicBezTo>
                  <a:pt x="2466858" y="141064"/>
                  <a:pt x="2480964" y="142548"/>
                  <a:pt x="2491740" y="137160"/>
                </a:cubicBezTo>
                <a:cubicBezTo>
                  <a:pt x="2504027" y="131017"/>
                  <a:pt x="2513743" y="120443"/>
                  <a:pt x="2526030" y="114300"/>
                </a:cubicBezTo>
                <a:cubicBezTo>
                  <a:pt x="2536806" y="108912"/>
                  <a:pt x="2549788" y="108721"/>
                  <a:pt x="2560320" y="102870"/>
                </a:cubicBezTo>
                <a:cubicBezTo>
                  <a:pt x="2610232" y="75141"/>
                  <a:pt x="2636793" y="38336"/>
                  <a:pt x="2697480" y="34290"/>
                </a:cubicBezTo>
                <a:cubicBezTo>
                  <a:pt x="2813666" y="26544"/>
                  <a:pt x="2892784" y="22221"/>
                  <a:pt x="3006090" y="11430"/>
                </a:cubicBezTo>
                <a:cubicBezTo>
                  <a:pt x="3040436" y="8159"/>
                  <a:pt x="3074670" y="3810"/>
                  <a:pt x="3108960" y="0"/>
                </a:cubicBezTo>
                <a:cubicBezTo>
                  <a:pt x="3265170" y="3810"/>
                  <a:pt x="3421695" y="801"/>
                  <a:pt x="3577590" y="11430"/>
                </a:cubicBezTo>
                <a:cubicBezTo>
                  <a:pt x="3591295" y="12364"/>
                  <a:pt x="3599327" y="28711"/>
                  <a:pt x="3611880" y="34290"/>
                </a:cubicBezTo>
                <a:lnTo>
                  <a:pt x="3714750" y="68580"/>
                </a:lnTo>
                <a:lnTo>
                  <a:pt x="3749040" y="80010"/>
                </a:lnTo>
                <a:lnTo>
                  <a:pt x="3783330" y="91440"/>
                </a:lnTo>
                <a:cubicBezTo>
                  <a:pt x="3790950" y="102870"/>
                  <a:pt x="3796476" y="116016"/>
                  <a:pt x="3806190" y="125730"/>
                </a:cubicBezTo>
                <a:cubicBezTo>
                  <a:pt x="3815904" y="135444"/>
                  <a:pt x="3831898" y="137863"/>
                  <a:pt x="3840480" y="148590"/>
                </a:cubicBezTo>
                <a:cubicBezTo>
                  <a:pt x="3846626" y="156273"/>
                  <a:pt x="3862354" y="225314"/>
                  <a:pt x="3863340" y="228600"/>
                </a:cubicBezTo>
                <a:cubicBezTo>
                  <a:pt x="3870264" y="251680"/>
                  <a:pt x="3886200" y="297180"/>
                  <a:pt x="3886200" y="297180"/>
                </a:cubicBezTo>
                <a:cubicBezTo>
                  <a:pt x="3900045" y="449470"/>
                  <a:pt x="3897630" y="380827"/>
                  <a:pt x="3897630" y="502920"/>
                </a:cubicBezTo>
                <a:lnTo>
                  <a:pt x="3897630" y="3451860"/>
                </a:lnTo>
                <a:cubicBezTo>
                  <a:pt x="3886200" y="3482340"/>
                  <a:pt x="3874465" y="3512707"/>
                  <a:pt x="3863340" y="3543300"/>
                </a:cubicBezTo>
                <a:cubicBezTo>
                  <a:pt x="3859223" y="3554623"/>
                  <a:pt x="3858593" y="3567565"/>
                  <a:pt x="3851910" y="3577590"/>
                </a:cubicBezTo>
                <a:cubicBezTo>
                  <a:pt x="3842944" y="3591040"/>
                  <a:pt x="3829050" y="3600450"/>
                  <a:pt x="3817620" y="3611880"/>
                </a:cubicBezTo>
                <a:cubicBezTo>
                  <a:pt x="3813810" y="3623310"/>
                  <a:pt x="3812041" y="3635638"/>
                  <a:pt x="3806190" y="3646170"/>
                </a:cubicBezTo>
                <a:cubicBezTo>
                  <a:pt x="3792847" y="3670187"/>
                  <a:pt x="3769158" y="3688686"/>
                  <a:pt x="3760470" y="3714750"/>
                </a:cubicBezTo>
                <a:cubicBezTo>
                  <a:pt x="3752850" y="3737610"/>
                  <a:pt x="3760470" y="3775710"/>
                  <a:pt x="3737610" y="3783330"/>
                </a:cubicBezTo>
                <a:cubicBezTo>
                  <a:pt x="3612555" y="3825015"/>
                  <a:pt x="3801974" y="3758534"/>
                  <a:pt x="3669030" y="3817620"/>
                </a:cubicBezTo>
                <a:cubicBezTo>
                  <a:pt x="3647010" y="3827407"/>
                  <a:pt x="3600450" y="3840480"/>
                  <a:pt x="3600450" y="3840480"/>
                </a:cubicBezTo>
                <a:cubicBezTo>
                  <a:pt x="3592830" y="3851910"/>
                  <a:pt x="3589239" y="3867489"/>
                  <a:pt x="3577590" y="3874770"/>
                </a:cubicBezTo>
                <a:cubicBezTo>
                  <a:pt x="3557156" y="3887541"/>
                  <a:pt x="3532779" y="3893669"/>
                  <a:pt x="3509010" y="3897630"/>
                </a:cubicBezTo>
                <a:cubicBezTo>
                  <a:pt x="3316354" y="3929739"/>
                  <a:pt x="3463595" y="3908358"/>
                  <a:pt x="3063240" y="3920490"/>
                </a:cubicBezTo>
                <a:cubicBezTo>
                  <a:pt x="2929890" y="3916680"/>
                  <a:pt x="2796239" y="3918795"/>
                  <a:pt x="2663190" y="3909060"/>
                </a:cubicBezTo>
                <a:cubicBezTo>
                  <a:pt x="2639158" y="3907302"/>
                  <a:pt x="2617470" y="3893820"/>
                  <a:pt x="2594610" y="3886200"/>
                </a:cubicBezTo>
                <a:lnTo>
                  <a:pt x="2560320" y="3874770"/>
                </a:lnTo>
                <a:cubicBezTo>
                  <a:pt x="2548890" y="3870960"/>
                  <a:pt x="2536055" y="3870023"/>
                  <a:pt x="2526030" y="3863340"/>
                </a:cubicBezTo>
                <a:cubicBezTo>
                  <a:pt x="2514600" y="3855720"/>
                  <a:pt x="2502293" y="3849274"/>
                  <a:pt x="2491740" y="3840480"/>
                </a:cubicBezTo>
                <a:cubicBezTo>
                  <a:pt x="2479322" y="3830132"/>
                  <a:pt x="2467798" y="3818608"/>
                  <a:pt x="2457450" y="3806190"/>
                </a:cubicBezTo>
                <a:cubicBezTo>
                  <a:pt x="2448656" y="3795637"/>
                  <a:pt x="2445317" y="3780482"/>
                  <a:pt x="2434590" y="3771900"/>
                </a:cubicBezTo>
                <a:cubicBezTo>
                  <a:pt x="2425182" y="3764374"/>
                  <a:pt x="2411730" y="3764280"/>
                  <a:pt x="2400300" y="3760470"/>
                </a:cubicBezTo>
                <a:cubicBezTo>
                  <a:pt x="2396490" y="3749040"/>
                  <a:pt x="2397389" y="3734699"/>
                  <a:pt x="2388870" y="3726180"/>
                </a:cubicBezTo>
                <a:cubicBezTo>
                  <a:pt x="2369443" y="3706753"/>
                  <a:pt x="2320290" y="3680460"/>
                  <a:pt x="2320290" y="3680460"/>
                </a:cubicBezTo>
                <a:cubicBezTo>
                  <a:pt x="2312760" y="3657871"/>
                  <a:pt x="2306143" y="3627994"/>
                  <a:pt x="2286000" y="3611880"/>
                </a:cubicBezTo>
                <a:cubicBezTo>
                  <a:pt x="2276592" y="3604354"/>
                  <a:pt x="2263140" y="3604260"/>
                  <a:pt x="2251710" y="3600450"/>
                </a:cubicBezTo>
                <a:cubicBezTo>
                  <a:pt x="2222980" y="3514261"/>
                  <a:pt x="2265076" y="3617158"/>
                  <a:pt x="2205990" y="3543300"/>
                </a:cubicBezTo>
                <a:cubicBezTo>
                  <a:pt x="2161655" y="3487882"/>
                  <a:pt x="2235085" y="3522518"/>
                  <a:pt x="2160270" y="3497580"/>
                </a:cubicBezTo>
                <a:cubicBezTo>
                  <a:pt x="2156460" y="3486150"/>
                  <a:pt x="2156366" y="3472698"/>
                  <a:pt x="2148840" y="3463290"/>
                </a:cubicBezTo>
                <a:cubicBezTo>
                  <a:pt x="2140258" y="3452563"/>
                  <a:pt x="2125103" y="3449224"/>
                  <a:pt x="2114550" y="3440430"/>
                </a:cubicBezTo>
                <a:cubicBezTo>
                  <a:pt x="2102132" y="3430082"/>
                  <a:pt x="2090184" y="3418899"/>
                  <a:pt x="2080260" y="3406140"/>
                </a:cubicBezTo>
                <a:cubicBezTo>
                  <a:pt x="2063392" y="3384453"/>
                  <a:pt x="2053967" y="3356987"/>
                  <a:pt x="2034540" y="3337560"/>
                </a:cubicBezTo>
                <a:cubicBezTo>
                  <a:pt x="2023110" y="3326130"/>
                  <a:pt x="2010598" y="3315688"/>
                  <a:pt x="2000250" y="3303270"/>
                </a:cubicBezTo>
                <a:cubicBezTo>
                  <a:pt x="1970061" y="3267044"/>
                  <a:pt x="1971143" y="3250240"/>
                  <a:pt x="1954530" y="3200400"/>
                </a:cubicBezTo>
                <a:lnTo>
                  <a:pt x="1943100" y="3166110"/>
                </a:lnTo>
                <a:cubicBezTo>
                  <a:pt x="1914370" y="3079921"/>
                  <a:pt x="1953125" y="3186160"/>
                  <a:pt x="1908810" y="3097530"/>
                </a:cubicBezTo>
                <a:cubicBezTo>
                  <a:pt x="1903422" y="3086754"/>
                  <a:pt x="1903231" y="3073772"/>
                  <a:pt x="1897380" y="3063240"/>
                </a:cubicBezTo>
                <a:cubicBezTo>
                  <a:pt x="1884037" y="3039223"/>
                  <a:pt x="1860348" y="3020724"/>
                  <a:pt x="1851660" y="2994660"/>
                </a:cubicBezTo>
                <a:cubicBezTo>
                  <a:pt x="1835886" y="2947338"/>
                  <a:pt x="1850255" y="2967053"/>
                  <a:pt x="1805940" y="2937510"/>
                </a:cubicBezTo>
                <a:cubicBezTo>
                  <a:pt x="1769714" y="2883170"/>
                  <a:pt x="1787424" y="2916252"/>
                  <a:pt x="1760220" y="2834640"/>
                </a:cubicBezTo>
                <a:cubicBezTo>
                  <a:pt x="1756410" y="2823210"/>
                  <a:pt x="1755473" y="2810375"/>
                  <a:pt x="1748790" y="2800350"/>
                </a:cubicBezTo>
                <a:cubicBezTo>
                  <a:pt x="1741170" y="2788920"/>
                  <a:pt x="1732073" y="2778347"/>
                  <a:pt x="1725930" y="2766060"/>
                </a:cubicBezTo>
                <a:cubicBezTo>
                  <a:pt x="1720542" y="2755284"/>
                  <a:pt x="1720351" y="2742302"/>
                  <a:pt x="1714500" y="2731770"/>
                </a:cubicBezTo>
                <a:cubicBezTo>
                  <a:pt x="1701157" y="2707753"/>
                  <a:pt x="1677468" y="2689254"/>
                  <a:pt x="1668780" y="2663190"/>
                </a:cubicBezTo>
                <a:cubicBezTo>
                  <a:pt x="1655646" y="2623788"/>
                  <a:pt x="1665869" y="2637419"/>
                  <a:pt x="1645920" y="2617470"/>
                </a:cubicBezTo>
                <a:lnTo>
                  <a:pt x="0" y="2617470"/>
                </a:lnTo>
                <a:lnTo>
                  <a:pt x="11430" y="12573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 flipV="1">
            <a:off x="7171918" y="1750284"/>
            <a:ext cx="2048282" cy="4653146"/>
          </a:xfrm>
          <a:custGeom>
            <a:avLst/>
            <a:gdLst>
              <a:gd name="connsiteX0" fmla="*/ 2133600 w 2168769"/>
              <a:gd name="connsiteY0" fmla="*/ 0 h 6002216"/>
              <a:gd name="connsiteX1" fmla="*/ 2133600 w 2168769"/>
              <a:gd name="connsiteY1" fmla="*/ 0 h 6002216"/>
              <a:gd name="connsiteX2" fmla="*/ 1875692 w 2168769"/>
              <a:gd name="connsiteY2" fmla="*/ 23446 h 6002216"/>
              <a:gd name="connsiteX3" fmla="*/ 1758461 w 2168769"/>
              <a:gd name="connsiteY3" fmla="*/ 35169 h 6002216"/>
              <a:gd name="connsiteX4" fmla="*/ 1711569 w 2168769"/>
              <a:gd name="connsiteY4" fmla="*/ 46892 h 6002216"/>
              <a:gd name="connsiteX5" fmla="*/ 1641231 w 2168769"/>
              <a:gd name="connsiteY5" fmla="*/ 58615 h 6002216"/>
              <a:gd name="connsiteX6" fmla="*/ 1570892 w 2168769"/>
              <a:gd name="connsiteY6" fmla="*/ 82061 h 6002216"/>
              <a:gd name="connsiteX7" fmla="*/ 1535723 w 2168769"/>
              <a:gd name="connsiteY7" fmla="*/ 93784 h 6002216"/>
              <a:gd name="connsiteX8" fmla="*/ 1441938 w 2168769"/>
              <a:gd name="connsiteY8" fmla="*/ 105507 h 6002216"/>
              <a:gd name="connsiteX9" fmla="*/ 1371600 w 2168769"/>
              <a:gd name="connsiteY9" fmla="*/ 128953 h 6002216"/>
              <a:gd name="connsiteX10" fmla="*/ 1336431 w 2168769"/>
              <a:gd name="connsiteY10" fmla="*/ 140677 h 6002216"/>
              <a:gd name="connsiteX11" fmla="*/ 1219200 w 2168769"/>
              <a:gd name="connsiteY11" fmla="*/ 164123 h 6002216"/>
              <a:gd name="connsiteX12" fmla="*/ 1043354 w 2168769"/>
              <a:gd name="connsiteY12" fmla="*/ 222738 h 6002216"/>
              <a:gd name="connsiteX13" fmla="*/ 973015 w 2168769"/>
              <a:gd name="connsiteY13" fmla="*/ 246184 h 6002216"/>
              <a:gd name="connsiteX14" fmla="*/ 902677 w 2168769"/>
              <a:gd name="connsiteY14" fmla="*/ 281353 h 6002216"/>
              <a:gd name="connsiteX15" fmla="*/ 844061 w 2168769"/>
              <a:gd name="connsiteY15" fmla="*/ 316523 h 6002216"/>
              <a:gd name="connsiteX16" fmla="*/ 773723 w 2168769"/>
              <a:gd name="connsiteY16" fmla="*/ 363415 h 6002216"/>
              <a:gd name="connsiteX17" fmla="*/ 715108 w 2168769"/>
              <a:gd name="connsiteY17" fmla="*/ 422030 h 6002216"/>
              <a:gd name="connsiteX18" fmla="*/ 691661 w 2168769"/>
              <a:gd name="connsiteY18" fmla="*/ 457200 h 6002216"/>
              <a:gd name="connsiteX19" fmla="*/ 656492 w 2168769"/>
              <a:gd name="connsiteY19" fmla="*/ 527538 h 6002216"/>
              <a:gd name="connsiteX20" fmla="*/ 621323 w 2168769"/>
              <a:gd name="connsiteY20" fmla="*/ 550984 h 6002216"/>
              <a:gd name="connsiteX21" fmla="*/ 586154 w 2168769"/>
              <a:gd name="connsiteY21" fmla="*/ 609600 h 6002216"/>
              <a:gd name="connsiteX22" fmla="*/ 574431 w 2168769"/>
              <a:gd name="connsiteY22" fmla="*/ 644769 h 6002216"/>
              <a:gd name="connsiteX23" fmla="*/ 539261 w 2168769"/>
              <a:gd name="connsiteY23" fmla="*/ 656492 h 6002216"/>
              <a:gd name="connsiteX24" fmla="*/ 492369 w 2168769"/>
              <a:gd name="connsiteY24" fmla="*/ 750277 h 6002216"/>
              <a:gd name="connsiteX25" fmla="*/ 480646 w 2168769"/>
              <a:gd name="connsiteY25" fmla="*/ 785446 h 6002216"/>
              <a:gd name="connsiteX26" fmla="*/ 445477 w 2168769"/>
              <a:gd name="connsiteY26" fmla="*/ 808892 h 6002216"/>
              <a:gd name="connsiteX27" fmla="*/ 422031 w 2168769"/>
              <a:gd name="connsiteY27" fmla="*/ 879230 h 6002216"/>
              <a:gd name="connsiteX28" fmla="*/ 375138 w 2168769"/>
              <a:gd name="connsiteY28" fmla="*/ 937846 h 6002216"/>
              <a:gd name="connsiteX29" fmla="*/ 351692 w 2168769"/>
              <a:gd name="connsiteY29" fmla="*/ 1019907 h 6002216"/>
              <a:gd name="connsiteX30" fmla="*/ 316523 w 2168769"/>
              <a:gd name="connsiteY30" fmla="*/ 1113692 h 6002216"/>
              <a:gd name="connsiteX31" fmla="*/ 304800 w 2168769"/>
              <a:gd name="connsiteY31" fmla="*/ 1184030 h 6002216"/>
              <a:gd name="connsiteX32" fmla="*/ 293077 w 2168769"/>
              <a:gd name="connsiteY32" fmla="*/ 1230923 h 6002216"/>
              <a:gd name="connsiteX33" fmla="*/ 281354 w 2168769"/>
              <a:gd name="connsiteY33" fmla="*/ 1289538 h 6002216"/>
              <a:gd name="connsiteX34" fmla="*/ 257908 w 2168769"/>
              <a:gd name="connsiteY34" fmla="*/ 1359877 h 6002216"/>
              <a:gd name="connsiteX35" fmla="*/ 234461 w 2168769"/>
              <a:gd name="connsiteY35" fmla="*/ 1395046 h 6002216"/>
              <a:gd name="connsiteX36" fmla="*/ 199292 w 2168769"/>
              <a:gd name="connsiteY36" fmla="*/ 1465384 h 6002216"/>
              <a:gd name="connsiteX37" fmla="*/ 175846 w 2168769"/>
              <a:gd name="connsiteY37" fmla="*/ 1547446 h 6002216"/>
              <a:gd name="connsiteX38" fmla="*/ 152400 w 2168769"/>
              <a:gd name="connsiteY38" fmla="*/ 1617784 h 6002216"/>
              <a:gd name="connsiteX39" fmla="*/ 140677 w 2168769"/>
              <a:gd name="connsiteY39" fmla="*/ 1652953 h 6002216"/>
              <a:gd name="connsiteX40" fmla="*/ 128954 w 2168769"/>
              <a:gd name="connsiteY40" fmla="*/ 1723292 h 6002216"/>
              <a:gd name="connsiteX41" fmla="*/ 105508 w 2168769"/>
              <a:gd name="connsiteY41" fmla="*/ 1793630 h 6002216"/>
              <a:gd name="connsiteX42" fmla="*/ 93784 w 2168769"/>
              <a:gd name="connsiteY42" fmla="*/ 1875692 h 6002216"/>
              <a:gd name="connsiteX43" fmla="*/ 70338 w 2168769"/>
              <a:gd name="connsiteY43" fmla="*/ 2121877 h 6002216"/>
              <a:gd name="connsiteX44" fmla="*/ 46892 w 2168769"/>
              <a:gd name="connsiteY44" fmla="*/ 2192215 h 6002216"/>
              <a:gd name="connsiteX45" fmla="*/ 35169 w 2168769"/>
              <a:gd name="connsiteY45" fmla="*/ 2227384 h 6002216"/>
              <a:gd name="connsiteX46" fmla="*/ 23446 w 2168769"/>
              <a:gd name="connsiteY46" fmla="*/ 2414953 h 6002216"/>
              <a:gd name="connsiteX47" fmla="*/ 11723 w 2168769"/>
              <a:gd name="connsiteY47" fmla="*/ 2450123 h 6002216"/>
              <a:gd name="connsiteX48" fmla="*/ 0 w 2168769"/>
              <a:gd name="connsiteY48" fmla="*/ 2825261 h 6002216"/>
              <a:gd name="connsiteX49" fmla="*/ 11723 w 2168769"/>
              <a:gd name="connsiteY49" fmla="*/ 3059723 h 6002216"/>
              <a:gd name="connsiteX50" fmla="*/ 35169 w 2168769"/>
              <a:gd name="connsiteY50" fmla="*/ 3200400 h 6002216"/>
              <a:gd name="connsiteX51" fmla="*/ 23446 w 2168769"/>
              <a:gd name="connsiteY51" fmla="*/ 3317630 h 6002216"/>
              <a:gd name="connsiteX52" fmla="*/ 35169 w 2168769"/>
              <a:gd name="connsiteY52" fmla="*/ 3446584 h 6002216"/>
              <a:gd name="connsiteX53" fmla="*/ 35169 w 2168769"/>
              <a:gd name="connsiteY53" fmla="*/ 3446584 h 6002216"/>
              <a:gd name="connsiteX54" fmla="*/ 35169 w 2168769"/>
              <a:gd name="connsiteY54" fmla="*/ 3446584 h 6002216"/>
              <a:gd name="connsiteX55" fmla="*/ 46892 w 2168769"/>
              <a:gd name="connsiteY55" fmla="*/ 3552092 h 6002216"/>
              <a:gd name="connsiteX56" fmla="*/ 58615 w 2168769"/>
              <a:gd name="connsiteY56" fmla="*/ 3622430 h 6002216"/>
              <a:gd name="connsiteX57" fmla="*/ 70338 w 2168769"/>
              <a:gd name="connsiteY57" fmla="*/ 3903784 h 6002216"/>
              <a:gd name="connsiteX58" fmla="*/ 82061 w 2168769"/>
              <a:gd name="connsiteY58" fmla="*/ 3997569 h 6002216"/>
              <a:gd name="connsiteX59" fmla="*/ 93784 w 2168769"/>
              <a:gd name="connsiteY59" fmla="*/ 4149969 h 6002216"/>
              <a:gd name="connsiteX60" fmla="*/ 105508 w 2168769"/>
              <a:gd name="connsiteY60" fmla="*/ 4220307 h 6002216"/>
              <a:gd name="connsiteX61" fmla="*/ 128954 w 2168769"/>
              <a:gd name="connsiteY61" fmla="*/ 4372707 h 6002216"/>
              <a:gd name="connsiteX62" fmla="*/ 140677 w 2168769"/>
              <a:gd name="connsiteY62" fmla="*/ 4407877 h 6002216"/>
              <a:gd name="connsiteX63" fmla="*/ 152400 w 2168769"/>
              <a:gd name="connsiteY63" fmla="*/ 4478215 h 6002216"/>
              <a:gd name="connsiteX64" fmla="*/ 187569 w 2168769"/>
              <a:gd name="connsiteY64" fmla="*/ 4595446 h 6002216"/>
              <a:gd name="connsiteX65" fmla="*/ 199292 w 2168769"/>
              <a:gd name="connsiteY65" fmla="*/ 4689230 h 6002216"/>
              <a:gd name="connsiteX66" fmla="*/ 222738 w 2168769"/>
              <a:gd name="connsiteY66" fmla="*/ 4759569 h 6002216"/>
              <a:gd name="connsiteX67" fmla="*/ 246184 w 2168769"/>
              <a:gd name="connsiteY67" fmla="*/ 4829907 h 6002216"/>
              <a:gd name="connsiteX68" fmla="*/ 269631 w 2168769"/>
              <a:gd name="connsiteY68" fmla="*/ 4900246 h 6002216"/>
              <a:gd name="connsiteX69" fmla="*/ 281354 w 2168769"/>
              <a:gd name="connsiteY69" fmla="*/ 4935415 h 6002216"/>
              <a:gd name="connsiteX70" fmla="*/ 304800 w 2168769"/>
              <a:gd name="connsiteY70" fmla="*/ 4970584 h 6002216"/>
              <a:gd name="connsiteX71" fmla="*/ 328246 w 2168769"/>
              <a:gd name="connsiteY71" fmla="*/ 5040923 h 6002216"/>
              <a:gd name="connsiteX72" fmla="*/ 339969 w 2168769"/>
              <a:gd name="connsiteY72" fmla="*/ 5076092 h 6002216"/>
              <a:gd name="connsiteX73" fmla="*/ 351692 w 2168769"/>
              <a:gd name="connsiteY73" fmla="*/ 5111261 h 6002216"/>
              <a:gd name="connsiteX74" fmla="*/ 375138 w 2168769"/>
              <a:gd name="connsiteY74" fmla="*/ 5146430 h 6002216"/>
              <a:gd name="connsiteX75" fmla="*/ 433754 w 2168769"/>
              <a:gd name="connsiteY75" fmla="*/ 5263661 h 6002216"/>
              <a:gd name="connsiteX76" fmla="*/ 468923 w 2168769"/>
              <a:gd name="connsiteY76" fmla="*/ 5322277 h 6002216"/>
              <a:gd name="connsiteX77" fmla="*/ 550984 w 2168769"/>
              <a:gd name="connsiteY77" fmla="*/ 5404338 h 6002216"/>
              <a:gd name="connsiteX78" fmla="*/ 562708 w 2168769"/>
              <a:gd name="connsiteY78" fmla="*/ 5439507 h 6002216"/>
              <a:gd name="connsiteX79" fmla="*/ 597877 w 2168769"/>
              <a:gd name="connsiteY79" fmla="*/ 5462953 h 6002216"/>
              <a:gd name="connsiteX80" fmla="*/ 656492 w 2168769"/>
              <a:gd name="connsiteY80" fmla="*/ 5509846 h 6002216"/>
              <a:gd name="connsiteX81" fmla="*/ 703384 w 2168769"/>
              <a:gd name="connsiteY81" fmla="*/ 5580184 h 6002216"/>
              <a:gd name="connsiteX82" fmla="*/ 797169 w 2168769"/>
              <a:gd name="connsiteY82" fmla="*/ 5650523 h 6002216"/>
              <a:gd name="connsiteX83" fmla="*/ 867508 w 2168769"/>
              <a:gd name="connsiteY83" fmla="*/ 5697415 h 6002216"/>
              <a:gd name="connsiteX84" fmla="*/ 914400 w 2168769"/>
              <a:gd name="connsiteY84" fmla="*/ 5720861 h 6002216"/>
              <a:gd name="connsiteX85" fmla="*/ 973015 w 2168769"/>
              <a:gd name="connsiteY85" fmla="*/ 5744307 h 6002216"/>
              <a:gd name="connsiteX86" fmla="*/ 1008184 w 2168769"/>
              <a:gd name="connsiteY86" fmla="*/ 5767753 h 6002216"/>
              <a:gd name="connsiteX87" fmla="*/ 1055077 w 2168769"/>
              <a:gd name="connsiteY87" fmla="*/ 5779477 h 6002216"/>
              <a:gd name="connsiteX88" fmla="*/ 1090246 w 2168769"/>
              <a:gd name="connsiteY88" fmla="*/ 5791200 h 6002216"/>
              <a:gd name="connsiteX89" fmla="*/ 1172308 w 2168769"/>
              <a:gd name="connsiteY89" fmla="*/ 5849815 h 6002216"/>
              <a:gd name="connsiteX90" fmla="*/ 1230923 w 2168769"/>
              <a:gd name="connsiteY90" fmla="*/ 5861538 h 6002216"/>
              <a:gd name="connsiteX91" fmla="*/ 1266092 w 2168769"/>
              <a:gd name="connsiteY91" fmla="*/ 5884984 h 6002216"/>
              <a:gd name="connsiteX92" fmla="*/ 1336431 w 2168769"/>
              <a:gd name="connsiteY92" fmla="*/ 5908430 h 6002216"/>
              <a:gd name="connsiteX93" fmla="*/ 1406769 w 2168769"/>
              <a:gd name="connsiteY93" fmla="*/ 5931877 h 6002216"/>
              <a:gd name="connsiteX94" fmla="*/ 1477108 w 2168769"/>
              <a:gd name="connsiteY94" fmla="*/ 5955323 h 6002216"/>
              <a:gd name="connsiteX95" fmla="*/ 1664677 w 2168769"/>
              <a:gd name="connsiteY95" fmla="*/ 5978769 h 6002216"/>
              <a:gd name="connsiteX96" fmla="*/ 1699846 w 2168769"/>
              <a:gd name="connsiteY96" fmla="*/ 5990492 h 6002216"/>
              <a:gd name="connsiteX97" fmla="*/ 2168769 w 2168769"/>
              <a:gd name="connsiteY97" fmla="*/ 6002215 h 6002216"/>
              <a:gd name="connsiteX98" fmla="*/ 2133600 w 2168769"/>
              <a:gd name="connsiteY98" fmla="*/ 0 h 6002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2168769" h="6002216">
                <a:moveTo>
                  <a:pt x="2133600" y="0"/>
                </a:moveTo>
                <a:lnTo>
                  <a:pt x="2133600" y="0"/>
                </a:lnTo>
                <a:lnTo>
                  <a:pt x="1875692" y="23446"/>
                </a:lnTo>
                <a:lnTo>
                  <a:pt x="1758461" y="35169"/>
                </a:lnTo>
                <a:cubicBezTo>
                  <a:pt x="1742830" y="39077"/>
                  <a:pt x="1727368" y="43732"/>
                  <a:pt x="1711569" y="46892"/>
                </a:cubicBezTo>
                <a:cubicBezTo>
                  <a:pt x="1688261" y="51554"/>
                  <a:pt x="1664291" y="52850"/>
                  <a:pt x="1641231" y="58615"/>
                </a:cubicBezTo>
                <a:cubicBezTo>
                  <a:pt x="1617254" y="64609"/>
                  <a:pt x="1594338" y="74246"/>
                  <a:pt x="1570892" y="82061"/>
                </a:cubicBezTo>
                <a:cubicBezTo>
                  <a:pt x="1559169" y="85969"/>
                  <a:pt x="1547985" y="92251"/>
                  <a:pt x="1535723" y="93784"/>
                </a:cubicBezTo>
                <a:lnTo>
                  <a:pt x="1441938" y="105507"/>
                </a:lnTo>
                <a:lnTo>
                  <a:pt x="1371600" y="128953"/>
                </a:lnTo>
                <a:cubicBezTo>
                  <a:pt x="1359877" y="132861"/>
                  <a:pt x="1348548" y="138254"/>
                  <a:pt x="1336431" y="140677"/>
                </a:cubicBezTo>
                <a:cubicBezTo>
                  <a:pt x="1297354" y="148492"/>
                  <a:pt x="1257006" y="151521"/>
                  <a:pt x="1219200" y="164123"/>
                </a:cubicBezTo>
                <a:lnTo>
                  <a:pt x="1043354" y="222738"/>
                </a:lnTo>
                <a:cubicBezTo>
                  <a:pt x="1043353" y="222738"/>
                  <a:pt x="973016" y="246183"/>
                  <a:pt x="973015" y="246184"/>
                </a:cubicBezTo>
                <a:cubicBezTo>
                  <a:pt x="927564" y="276485"/>
                  <a:pt x="951212" y="265175"/>
                  <a:pt x="902677" y="281353"/>
                </a:cubicBezTo>
                <a:cubicBezTo>
                  <a:pt x="850077" y="333955"/>
                  <a:pt x="912542" y="278478"/>
                  <a:pt x="844061" y="316523"/>
                </a:cubicBezTo>
                <a:cubicBezTo>
                  <a:pt x="819428" y="330208"/>
                  <a:pt x="773723" y="363415"/>
                  <a:pt x="773723" y="363415"/>
                </a:cubicBezTo>
                <a:cubicBezTo>
                  <a:pt x="711200" y="457199"/>
                  <a:pt x="793261" y="343877"/>
                  <a:pt x="715108" y="422030"/>
                </a:cubicBezTo>
                <a:cubicBezTo>
                  <a:pt x="705145" y="431993"/>
                  <a:pt x="699477" y="445477"/>
                  <a:pt x="691661" y="457200"/>
                </a:cubicBezTo>
                <a:cubicBezTo>
                  <a:pt x="682126" y="485804"/>
                  <a:pt x="679217" y="504813"/>
                  <a:pt x="656492" y="527538"/>
                </a:cubicBezTo>
                <a:cubicBezTo>
                  <a:pt x="646529" y="537501"/>
                  <a:pt x="633046" y="543169"/>
                  <a:pt x="621323" y="550984"/>
                </a:cubicBezTo>
                <a:cubicBezTo>
                  <a:pt x="588114" y="650611"/>
                  <a:pt x="634429" y="529140"/>
                  <a:pt x="586154" y="609600"/>
                </a:cubicBezTo>
                <a:cubicBezTo>
                  <a:pt x="579796" y="620196"/>
                  <a:pt x="583169" y="636031"/>
                  <a:pt x="574431" y="644769"/>
                </a:cubicBezTo>
                <a:cubicBezTo>
                  <a:pt x="565693" y="653507"/>
                  <a:pt x="550984" y="652584"/>
                  <a:pt x="539261" y="656492"/>
                </a:cubicBezTo>
                <a:cubicBezTo>
                  <a:pt x="512320" y="737316"/>
                  <a:pt x="533290" y="709354"/>
                  <a:pt x="492369" y="750277"/>
                </a:cubicBezTo>
                <a:cubicBezTo>
                  <a:pt x="488461" y="762000"/>
                  <a:pt x="488365" y="775797"/>
                  <a:pt x="480646" y="785446"/>
                </a:cubicBezTo>
                <a:cubicBezTo>
                  <a:pt x="471844" y="796448"/>
                  <a:pt x="452944" y="796944"/>
                  <a:pt x="445477" y="808892"/>
                </a:cubicBezTo>
                <a:cubicBezTo>
                  <a:pt x="432378" y="829850"/>
                  <a:pt x="439507" y="861754"/>
                  <a:pt x="422031" y="879230"/>
                </a:cubicBezTo>
                <a:cubicBezTo>
                  <a:pt x="388621" y="912640"/>
                  <a:pt x="404715" y="893480"/>
                  <a:pt x="375138" y="937846"/>
                </a:cubicBezTo>
                <a:cubicBezTo>
                  <a:pt x="369189" y="961642"/>
                  <a:pt x="361783" y="996361"/>
                  <a:pt x="351692" y="1019907"/>
                </a:cubicBezTo>
                <a:cubicBezTo>
                  <a:pt x="323702" y="1085218"/>
                  <a:pt x="330031" y="1046151"/>
                  <a:pt x="316523" y="1113692"/>
                </a:cubicBezTo>
                <a:cubicBezTo>
                  <a:pt x="311861" y="1137000"/>
                  <a:pt x="309462" y="1160722"/>
                  <a:pt x="304800" y="1184030"/>
                </a:cubicBezTo>
                <a:cubicBezTo>
                  <a:pt x="301640" y="1199829"/>
                  <a:pt x="296572" y="1215195"/>
                  <a:pt x="293077" y="1230923"/>
                </a:cubicBezTo>
                <a:cubicBezTo>
                  <a:pt x="288755" y="1250374"/>
                  <a:pt x="286597" y="1270315"/>
                  <a:pt x="281354" y="1289538"/>
                </a:cubicBezTo>
                <a:cubicBezTo>
                  <a:pt x="274851" y="1313382"/>
                  <a:pt x="271618" y="1339314"/>
                  <a:pt x="257908" y="1359877"/>
                </a:cubicBezTo>
                <a:lnTo>
                  <a:pt x="234461" y="1395046"/>
                </a:lnTo>
                <a:cubicBezTo>
                  <a:pt x="204995" y="1483444"/>
                  <a:pt x="244743" y="1374482"/>
                  <a:pt x="199292" y="1465384"/>
                </a:cubicBezTo>
                <a:cubicBezTo>
                  <a:pt x="189442" y="1485084"/>
                  <a:pt x="181480" y="1528665"/>
                  <a:pt x="175846" y="1547446"/>
                </a:cubicBezTo>
                <a:cubicBezTo>
                  <a:pt x="168744" y="1571118"/>
                  <a:pt x="160215" y="1594338"/>
                  <a:pt x="152400" y="1617784"/>
                </a:cubicBezTo>
                <a:lnTo>
                  <a:pt x="140677" y="1652953"/>
                </a:lnTo>
                <a:cubicBezTo>
                  <a:pt x="136769" y="1676399"/>
                  <a:pt x="134719" y="1700232"/>
                  <a:pt x="128954" y="1723292"/>
                </a:cubicBezTo>
                <a:cubicBezTo>
                  <a:pt x="122960" y="1747268"/>
                  <a:pt x="105508" y="1793630"/>
                  <a:pt x="105508" y="1793630"/>
                </a:cubicBezTo>
                <a:cubicBezTo>
                  <a:pt x="101600" y="1820984"/>
                  <a:pt x="96404" y="1848185"/>
                  <a:pt x="93784" y="1875692"/>
                </a:cubicBezTo>
                <a:cubicBezTo>
                  <a:pt x="89041" y="1925487"/>
                  <a:pt x="85309" y="2057003"/>
                  <a:pt x="70338" y="2121877"/>
                </a:cubicBezTo>
                <a:cubicBezTo>
                  <a:pt x="64781" y="2145958"/>
                  <a:pt x="54707" y="2168769"/>
                  <a:pt x="46892" y="2192215"/>
                </a:cubicBezTo>
                <a:lnTo>
                  <a:pt x="35169" y="2227384"/>
                </a:lnTo>
                <a:cubicBezTo>
                  <a:pt x="31261" y="2289907"/>
                  <a:pt x="30004" y="2352652"/>
                  <a:pt x="23446" y="2414953"/>
                </a:cubicBezTo>
                <a:cubicBezTo>
                  <a:pt x="22152" y="2427243"/>
                  <a:pt x="12428" y="2437786"/>
                  <a:pt x="11723" y="2450123"/>
                </a:cubicBezTo>
                <a:cubicBezTo>
                  <a:pt x="4586" y="2575026"/>
                  <a:pt x="3908" y="2700215"/>
                  <a:pt x="0" y="2825261"/>
                </a:cubicBezTo>
                <a:cubicBezTo>
                  <a:pt x="3908" y="2903415"/>
                  <a:pt x="4419" y="2981813"/>
                  <a:pt x="11723" y="3059723"/>
                </a:cubicBezTo>
                <a:cubicBezTo>
                  <a:pt x="16160" y="3107055"/>
                  <a:pt x="35169" y="3200400"/>
                  <a:pt x="35169" y="3200400"/>
                </a:cubicBezTo>
                <a:cubicBezTo>
                  <a:pt x="31261" y="3239477"/>
                  <a:pt x="23446" y="3278358"/>
                  <a:pt x="23446" y="3317630"/>
                </a:cubicBezTo>
                <a:cubicBezTo>
                  <a:pt x="23446" y="3360792"/>
                  <a:pt x="35169" y="3446584"/>
                  <a:pt x="35169" y="3446584"/>
                </a:cubicBezTo>
                <a:lnTo>
                  <a:pt x="35169" y="3446584"/>
                </a:lnTo>
                <a:lnTo>
                  <a:pt x="35169" y="3446584"/>
                </a:lnTo>
                <a:cubicBezTo>
                  <a:pt x="39077" y="3481753"/>
                  <a:pt x="42215" y="3517017"/>
                  <a:pt x="46892" y="3552092"/>
                </a:cubicBezTo>
                <a:cubicBezTo>
                  <a:pt x="50033" y="3575653"/>
                  <a:pt x="57034" y="3598713"/>
                  <a:pt x="58615" y="3622430"/>
                </a:cubicBezTo>
                <a:cubicBezTo>
                  <a:pt x="64859" y="3716088"/>
                  <a:pt x="64483" y="3810101"/>
                  <a:pt x="70338" y="3903784"/>
                </a:cubicBezTo>
                <a:cubicBezTo>
                  <a:pt x="72303" y="3935228"/>
                  <a:pt x="79074" y="3966206"/>
                  <a:pt x="82061" y="3997569"/>
                </a:cubicBezTo>
                <a:cubicBezTo>
                  <a:pt x="86891" y="4048290"/>
                  <a:pt x="88450" y="4099299"/>
                  <a:pt x="93784" y="4149969"/>
                </a:cubicBezTo>
                <a:cubicBezTo>
                  <a:pt x="96272" y="4173608"/>
                  <a:pt x="101894" y="4196814"/>
                  <a:pt x="105508" y="4220307"/>
                </a:cubicBezTo>
                <a:cubicBezTo>
                  <a:pt x="110183" y="4250697"/>
                  <a:pt x="121642" y="4339805"/>
                  <a:pt x="128954" y="4372707"/>
                </a:cubicBezTo>
                <a:cubicBezTo>
                  <a:pt x="131635" y="4384770"/>
                  <a:pt x="137996" y="4395814"/>
                  <a:pt x="140677" y="4407877"/>
                </a:cubicBezTo>
                <a:cubicBezTo>
                  <a:pt x="145833" y="4431080"/>
                  <a:pt x="146635" y="4455155"/>
                  <a:pt x="152400" y="4478215"/>
                </a:cubicBezTo>
                <a:cubicBezTo>
                  <a:pt x="168036" y="4540761"/>
                  <a:pt x="178265" y="4539622"/>
                  <a:pt x="187569" y="4595446"/>
                </a:cubicBezTo>
                <a:cubicBezTo>
                  <a:pt x="192748" y="4626522"/>
                  <a:pt x="192691" y="4658425"/>
                  <a:pt x="199292" y="4689230"/>
                </a:cubicBezTo>
                <a:cubicBezTo>
                  <a:pt x="204470" y="4713396"/>
                  <a:pt x="214923" y="4736123"/>
                  <a:pt x="222738" y="4759569"/>
                </a:cubicBezTo>
                <a:lnTo>
                  <a:pt x="246184" y="4829907"/>
                </a:lnTo>
                <a:lnTo>
                  <a:pt x="269631" y="4900246"/>
                </a:lnTo>
                <a:cubicBezTo>
                  <a:pt x="273539" y="4911969"/>
                  <a:pt x="274499" y="4925133"/>
                  <a:pt x="281354" y="4935415"/>
                </a:cubicBezTo>
                <a:cubicBezTo>
                  <a:pt x="289169" y="4947138"/>
                  <a:pt x="299078" y="4957709"/>
                  <a:pt x="304800" y="4970584"/>
                </a:cubicBezTo>
                <a:cubicBezTo>
                  <a:pt x="314837" y="4993168"/>
                  <a:pt x="320431" y="5017477"/>
                  <a:pt x="328246" y="5040923"/>
                </a:cubicBezTo>
                <a:lnTo>
                  <a:pt x="339969" y="5076092"/>
                </a:lnTo>
                <a:cubicBezTo>
                  <a:pt x="343877" y="5087815"/>
                  <a:pt x="344837" y="5100979"/>
                  <a:pt x="351692" y="5111261"/>
                </a:cubicBezTo>
                <a:lnTo>
                  <a:pt x="375138" y="5146430"/>
                </a:lnTo>
                <a:cubicBezTo>
                  <a:pt x="404763" y="5235305"/>
                  <a:pt x="383755" y="5196998"/>
                  <a:pt x="433754" y="5263661"/>
                </a:cubicBezTo>
                <a:cubicBezTo>
                  <a:pt x="456168" y="5330903"/>
                  <a:pt x="430303" y="5270783"/>
                  <a:pt x="468923" y="5322277"/>
                </a:cubicBezTo>
                <a:cubicBezTo>
                  <a:pt x="531626" y="5405882"/>
                  <a:pt x="485155" y="5382395"/>
                  <a:pt x="550984" y="5404338"/>
                </a:cubicBezTo>
                <a:cubicBezTo>
                  <a:pt x="554892" y="5416061"/>
                  <a:pt x="554988" y="5429858"/>
                  <a:pt x="562708" y="5439507"/>
                </a:cubicBezTo>
                <a:cubicBezTo>
                  <a:pt x="571510" y="5450509"/>
                  <a:pt x="586875" y="5454151"/>
                  <a:pt x="597877" y="5462953"/>
                </a:cubicBezTo>
                <a:cubicBezTo>
                  <a:pt x="681398" y="5529771"/>
                  <a:pt x="548247" y="5437682"/>
                  <a:pt x="656492" y="5509846"/>
                </a:cubicBezTo>
                <a:cubicBezTo>
                  <a:pt x="672123" y="5533292"/>
                  <a:pt x="683458" y="5560259"/>
                  <a:pt x="703384" y="5580184"/>
                </a:cubicBezTo>
                <a:cubicBezTo>
                  <a:pt x="746756" y="5623555"/>
                  <a:pt x="717636" y="5597500"/>
                  <a:pt x="797169" y="5650523"/>
                </a:cubicBezTo>
                <a:cubicBezTo>
                  <a:pt x="797174" y="5650527"/>
                  <a:pt x="867503" y="5697412"/>
                  <a:pt x="867508" y="5697415"/>
                </a:cubicBezTo>
                <a:cubicBezTo>
                  <a:pt x="883139" y="5705230"/>
                  <a:pt x="898431" y="5713763"/>
                  <a:pt x="914400" y="5720861"/>
                </a:cubicBezTo>
                <a:cubicBezTo>
                  <a:pt x="933630" y="5729408"/>
                  <a:pt x="954193" y="5734896"/>
                  <a:pt x="973015" y="5744307"/>
                </a:cubicBezTo>
                <a:cubicBezTo>
                  <a:pt x="985617" y="5750608"/>
                  <a:pt x="995234" y="5762203"/>
                  <a:pt x="1008184" y="5767753"/>
                </a:cubicBezTo>
                <a:cubicBezTo>
                  <a:pt x="1022993" y="5774100"/>
                  <a:pt x="1039585" y="5775051"/>
                  <a:pt x="1055077" y="5779477"/>
                </a:cubicBezTo>
                <a:cubicBezTo>
                  <a:pt x="1066959" y="5782872"/>
                  <a:pt x="1078523" y="5787292"/>
                  <a:pt x="1090246" y="5791200"/>
                </a:cubicBezTo>
                <a:cubicBezTo>
                  <a:pt x="1092946" y="5793225"/>
                  <a:pt x="1160877" y="5845529"/>
                  <a:pt x="1172308" y="5849815"/>
                </a:cubicBezTo>
                <a:cubicBezTo>
                  <a:pt x="1190965" y="5856811"/>
                  <a:pt x="1211385" y="5857630"/>
                  <a:pt x="1230923" y="5861538"/>
                </a:cubicBezTo>
                <a:cubicBezTo>
                  <a:pt x="1242646" y="5869353"/>
                  <a:pt x="1253217" y="5879262"/>
                  <a:pt x="1266092" y="5884984"/>
                </a:cubicBezTo>
                <a:cubicBezTo>
                  <a:pt x="1288676" y="5895021"/>
                  <a:pt x="1312985" y="5900615"/>
                  <a:pt x="1336431" y="5908430"/>
                </a:cubicBezTo>
                <a:lnTo>
                  <a:pt x="1406769" y="5931877"/>
                </a:lnTo>
                <a:lnTo>
                  <a:pt x="1477108" y="5955323"/>
                </a:lnTo>
                <a:lnTo>
                  <a:pt x="1664677" y="5978769"/>
                </a:lnTo>
                <a:cubicBezTo>
                  <a:pt x="1676400" y="5982677"/>
                  <a:pt x="1687505" y="5989859"/>
                  <a:pt x="1699846" y="5990492"/>
                </a:cubicBezTo>
                <a:cubicBezTo>
                  <a:pt x="1936909" y="6002649"/>
                  <a:pt x="2003425" y="6002215"/>
                  <a:pt x="2168769" y="6002215"/>
                </a:cubicBezTo>
                <a:lnTo>
                  <a:pt x="213360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676400" y="2150365"/>
            <a:ext cx="200700" cy="563165"/>
          </a:xfrm>
          <a:prstGeom prst="ellipse">
            <a:avLst/>
          </a:prstGeom>
          <a:solidFill>
            <a:srgbClr val="008000"/>
          </a:solidFill>
          <a:ln>
            <a:solidFill>
              <a:srgbClr val="006600"/>
            </a:solidFill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600200" y="2408730"/>
            <a:ext cx="200700" cy="563165"/>
          </a:xfrm>
          <a:prstGeom prst="ellipse">
            <a:avLst/>
          </a:prstGeom>
          <a:solidFill>
            <a:srgbClr val="008000"/>
          </a:solidFill>
          <a:ln>
            <a:solidFill>
              <a:srgbClr val="006600"/>
            </a:solidFill>
          </a:ln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848072" y="3481160"/>
            <a:ext cx="666528" cy="601883"/>
            <a:chOff x="2274570" y="3409950"/>
            <a:chExt cx="759183" cy="800100"/>
          </a:xfrm>
        </p:grpSpPr>
        <p:sp>
          <p:nvSpPr>
            <p:cNvPr id="21" name="Oval 20"/>
            <p:cNvSpPr/>
            <p:nvPr/>
          </p:nvSpPr>
          <p:spPr>
            <a:xfrm>
              <a:off x="2274570" y="3409950"/>
              <a:ext cx="759183" cy="800100"/>
            </a:xfrm>
            <a:prstGeom prst="ellipse">
              <a:avLst/>
            </a:prstGeom>
            <a:solidFill>
              <a:schemeClr val="bg1"/>
            </a:solidFill>
            <a:ln w="889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438400" y="3657600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2640330" y="3636407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567940" y="3890010"/>
              <a:ext cx="152400" cy="171450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Oval 41"/>
          <p:cNvSpPr/>
          <p:nvPr/>
        </p:nvSpPr>
        <p:spPr>
          <a:xfrm>
            <a:off x="2794845" y="5568046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4049371" y="5837730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>
            <a:off x="35123" y="4000224"/>
            <a:ext cx="1340682" cy="465906"/>
          </a:xfrm>
          <a:prstGeom prst="rightArrow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838200" y="260256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endParaRPr lang="en-US" dirty="0"/>
          </a:p>
        </p:txBody>
      </p:sp>
      <p:sp>
        <p:nvSpPr>
          <p:cNvPr id="8" name="U-Turn Arrow 7"/>
          <p:cNvSpPr/>
          <p:nvPr/>
        </p:nvSpPr>
        <p:spPr>
          <a:xfrm rot="1366616">
            <a:off x="1153263" y="2505778"/>
            <a:ext cx="1143000" cy="332154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6888700" y="4270916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888700" y="3938360"/>
            <a:ext cx="647700" cy="277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139253" y="3554834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6625809" y="4162269"/>
            <a:ext cx="1222791" cy="157091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 rot="1130231">
            <a:off x="3146587" y="5984930"/>
            <a:ext cx="542130" cy="228600"/>
          </a:xfrm>
          <a:prstGeom prst="roundRect">
            <a:avLst/>
          </a:prstGeom>
          <a:solidFill>
            <a:srgbClr val="6600CC"/>
          </a:solidFill>
          <a:ln>
            <a:solidFill>
              <a:srgbClr val="99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U-Turn Arrow 58"/>
          <p:cNvSpPr/>
          <p:nvPr/>
        </p:nvSpPr>
        <p:spPr>
          <a:xfrm rot="12032592">
            <a:off x="2870118" y="5835245"/>
            <a:ext cx="1143000" cy="308545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4648200" y="5402000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Quad Arrow 63"/>
          <p:cNvSpPr/>
          <p:nvPr/>
        </p:nvSpPr>
        <p:spPr>
          <a:xfrm>
            <a:off x="3200401" y="250877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Quad Arrow 64"/>
          <p:cNvSpPr/>
          <p:nvPr/>
        </p:nvSpPr>
        <p:spPr>
          <a:xfrm>
            <a:off x="3203752" y="2965617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Quad Arrow 65"/>
          <p:cNvSpPr/>
          <p:nvPr/>
        </p:nvSpPr>
        <p:spPr>
          <a:xfrm>
            <a:off x="3200400" y="4694983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Quad Arrow 66"/>
          <p:cNvSpPr/>
          <p:nvPr/>
        </p:nvSpPr>
        <p:spPr>
          <a:xfrm>
            <a:off x="3216100" y="519002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914872" y="2523196"/>
            <a:ext cx="666528" cy="639365"/>
          </a:xfrm>
          <a:prstGeom prst="ellipse">
            <a:avLst/>
          </a:prstGeom>
          <a:solidFill>
            <a:schemeClr val="bg1"/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2906353" y="4725437"/>
            <a:ext cx="705527" cy="637279"/>
          </a:xfrm>
          <a:prstGeom prst="ellipse">
            <a:avLst/>
          </a:prstGeom>
          <a:solidFill>
            <a:schemeClr val="bg1"/>
          </a:solidFill>
          <a:ln w="889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361631" y="2607509"/>
            <a:ext cx="372169" cy="44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Quad Arrow 61"/>
          <p:cNvSpPr/>
          <p:nvPr/>
        </p:nvSpPr>
        <p:spPr>
          <a:xfrm>
            <a:off x="3412384" y="250877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Quad Arrow 67"/>
          <p:cNvSpPr/>
          <p:nvPr/>
        </p:nvSpPr>
        <p:spPr>
          <a:xfrm>
            <a:off x="3415735" y="2965617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3395315" y="4806525"/>
            <a:ext cx="372169" cy="44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Quad Arrow 68"/>
          <p:cNvSpPr/>
          <p:nvPr/>
        </p:nvSpPr>
        <p:spPr>
          <a:xfrm>
            <a:off x="3412383" y="4694983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Quad Arrow 69"/>
          <p:cNvSpPr/>
          <p:nvPr/>
        </p:nvSpPr>
        <p:spPr>
          <a:xfrm>
            <a:off x="3428083" y="5190025"/>
            <a:ext cx="183797" cy="198835"/>
          </a:xfrm>
          <a:prstGeom prst="quad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295200" y="2871560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4348786" y="2525870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4796686" y="5191832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5110786" y="2892045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4729786" y="3518878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940666" y="2679475"/>
            <a:ext cx="133800" cy="13700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6928815" y="3110695"/>
            <a:ext cx="647700" cy="277044"/>
          </a:xfrm>
          <a:prstGeom prst="ellipse">
            <a:avLst/>
          </a:prstGeom>
          <a:solidFill>
            <a:schemeClr val="accent4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6858000" y="3268400"/>
            <a:ext cx="141629" cy="13656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19"/>
          <p:cNvSpPr txBox="1">
            <a:spLocks noChangeArrowheads="1"/>
          </p:cNvSpPr>
          <p:nvPr/>
        </p:nvSpPr>
        <p:spPr bwMode="auto">
          <a:xfrm>
            <a:off x="5458867" y="1860406"/>
            <a:ext cx="160178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500" b="1" dirty="0" smtClean="0">
                <a:latin typeface="+mn-lt"/>
              </a:rPr>
              <a:t>Nicotine &amp;</a:t>
            </a:r>
            <a:br>
              <a:rPr lang="en-US" sz="2500" b="1" dirty="0" smtClean="0">
                <a:latin typeface="+mn-lt"/>
              </a:rPr>
            </a:br>
            <a:r>
              <a:rPr lang="en-US" sz="2500" b="1" dirty="0" smtClean="0">
                <a:latin typeface="+mn-lt"/>
              </a:rPr>
              <a:t>Marijuana</a:t>
            </a:r>
            <a:endParaRPr lang="en-US" sz="2500" b="1" dirty="0">
              <a:latin typeface="+mn-lt"/>
            </a:endParaRPr>
          </a:p>
        </p:txBody>
      </p:sp>
      <p:cxnSp>
        <p:nvCxnSpPr>
          <p:cNvPr id="63" name="Straight Arrow Connector 62"/>
          <p:cNvCxnSpPr>
            <a:cxnSpLocks noChangeShapeType="1"/>
          </p:cNvCxnSpPr>
          <p:nvPr/>
        </p:nvCxnSpPr>
        <p:spPr bwMode="auto">
          <a:xfrm flipH="1" flipV="1">
            <a:off x="6523606" y="2662877"/>
            <a:ext cx="476023" cy="49732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arrow"/>
            <a:tailEnd type="none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Drugs Have Many Targets in the Synapse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55550" y="1258938"/>
            <a:ext cx="256108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Inhibitory Neuron</a:t>
            </a:r>
            <a:endParaRPr lang="en-US" sz="25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7848600" y="1270600"/>
            <a:ext cx="70128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/>
              <a:t>VTA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393474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238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Neurological Disorders Lesson 5.2 </vt:lpstr>
      <vt:lpstr>Do Now:</vt:lpstr>
      <vt:lpstr>The Brain’s Reward Circuit</vt:lpstr>
      <vt:lpstr>The Brain’s Reward Circuit</vt:lpstr>
      <vt:lpstr>Synaptic Transmission</vt:lpstr>
      <vt:lpstr>How do drugs of abuse alter synaptic transmission???</vt:lpstr>
      <vt:lpstr>Drugs Act at Many Sites in the  Brain’s Reward Circuit</vt:lpstr>
      <vt:lpstr>Drugs Have Many Targets in the Synapse</vt:lpstr>
      <vt:lpstr>Drugs Have Many Targets in the Synapse</vt:lpstr>
      <vt:lpstr>Drugs Have Many Targets in the Synapse</vt:lpstr>
      <vt:lpstr>What do all the drugs have in common?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Senses In the Brain</dc:title>
  <dc:creator>KatieJeff</dc:creator>
  <cp:lastModifiedBy>Katie</cp:lastModifiedBy>
  <cp:revision>69</cp:revision>
  <dcterms:created xsi:type="dcterms:W3CDTF">2012-02-13T18:00:22Z</dcterms:created>
  <dcterms:modified xsi:type="dcterms:W3CDTF">2012-05-03T15:46:45Z</dcterms:modified>
</cp:coreProperties>
</file>